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42"/>
  </p:notesMasterIdLst>
  <p:sldIdLst>
    <p:sldId id="324" r:id="rId5"/>
    <p:sldId id="327" r:id="rId6"/>
    <p:sldId id="316" r:id="rId7"/>
    <p:sldId id="303" r:id="rId8"/>
    <p:sldId id="500" r:id="rId9"/>
    <p:sldId id="515" r:id="rId10"/>
    <p:sldId id="264" r:id="rId11"/>
    <p:sldId id="516" r:id="rId12"/>
    <p:sldId id="522" r:id="rId13"/>
    <p:sldId id="317" r:id="rId14"/>
    <p:sldId id="320" r:id="rId15"/>
    <p:sldId id="524" r:id="rId16"/>
    <p:sldId id="519" r:id="rId17"/>
    <p:sldId id="521" r:id="rId18"/>
    <p:sldId id="512" r:id="rId19"/>
    <p:sldId id="305" r:id="rId20"/>
    <p:sldId id="314" r:id="rId21"/>
    <p:sldId id="511" r:id="rId22"/>
    <p:sldId id="513" r:id="rId23"/>
    <p:sldId id="526" r:id="rId24"/>
    <p:sldId id="514" r:id="rId25"/>
    <p:sldId id="269" r:id="rId26"/>
    <p:sldId id="501" r:id="rId27"/>
    <p:sldId id="527" r:id="rId28"/>
    <p:sldId id="304" r:id="rId29"/>
    <p:sldId id="266" r:id="rId30"/>
    <p:sldId id="268" r:id="rId31"/>
    <p:sldId id="326" r:id="rId32"/>
    <p:sldId id="274" r:id="rId33"/>
    <p:sldId id="282" r:id="rId34"/>
    <p:sldId id="283" r:id="rId35"/>
    <p:sldId id="275" r:id="rId36"/>
    <p:sldId id="520" r:id="rId37"/>
    <p:sldId id="285" r:id="rId38"/>
    <p:sldId id="301" r:id="rId39"/>
    <p:sldId id="289" r:id="rId40"/>
    <p:sldId id="299" r:id="rId41"/>
  </p:sldIdLst>
  <p:sldSz cx="20104100" cy="11309350"/>
  <p:notesSz cx="7315200" cy="9601200"/>
  <p:embeddedFontLst>
    <p:embeddedFont>
      <p:font typeface="Barlow Condensed" panose="00000506000000000000" pitchFamily="2" charset="0"/>
      <p:regular r:id="rId43"/>
      <p:bold r:id="rId44"/>
      <p:italic r:id="rId45"/>
      <p:boldItalic r:id="rId46"/>
    </p:embeddedFont>
    <p:embeddedFont>
      <p:font typeface="BarlowCondensed-ExtraBold" panose="020B0604020202020204" charset="0"/>
      <p:bold r:id="rId47"/>
    </p:embeddedFont>
    <p:embeddedFont>
      <p:font typeface="Manrope-Medium" panose="020B0604020202020204" charset="0"/>
      <p:regular r:id="rId48"/>
    </p:embeddedFont>
    <p:embeddedFont>
      <p:font typeface="Noto Sans" panose="020B0502040504020204" pitchFamily="34" charset="0"/>
      <p:regular r:id="rId49"/>
      <p:bold r:id="rId50"/>
      <p:italic r:id="rId51"/>
      <p:boldItalic r:id="rId52"/>
    </p:embeddedFont>
    <p:embeddedFont>
      <p:font typeface="NotoSans-ExtraBold" panose="020B0604020202020204" charset="0"/>
      <p:bold r:id="rId53"/>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18B519-98C2-55F7-1735-E6B386B98C25}" name="Victoria Owen" initials="VO" userId="S::Victoria.Owen@rnid.org.uk::9fd202cc-5f65-4340-a779-dbd6c97da4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A4A1E"/>
    <a:srgbClr val="223562"/>
    <a:srgbClr val="69A4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EDC2A4-3AB2-44F3-8737-9BD2191EAD46}" v="228" dt="2026-07-09T13:35:33.74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821" y="48"/>
      </p:cViewPr>
      <p:guideLst>
        <p:guide orient="horz" pos="2880"/>
        <p:guide pos="216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3" Type="http://schemas.openxmlformats.org/officeDocument/2006/relationships/font" Target="fonts/font11.fntdata"/><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9.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7.fntdata"/><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2.fntdata"/><Relationship Id="rId52"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074" cy="481139"/>
          </a:xfrm>
          <a:prstGeom prst="rect">
            <a:avLst/>
          </a:prstGeom>
        </p:spPr>
        <p:txBody>
          <a:bodyPr vert="horz" lIns="49240" tIns="24620" rIns="49240" bIns="24620" rtlCol="0"/>
          <a:lstStyle>
            <a:lvl1pPr algn="l">
              <a:defRPr sz="600"/>
            </a:lvl1pPr>
          </a:lstStyle>
          <a:p>
            <a:endParaRPr lang="en-US"/>
          </a:p>
        </p:txBody>
      </p:sp>
      <p:sp>
        <p:nvSpPr>
          <p:cNvPr id="3" name="Date Placeholder 2"/>
          <p:cNvSpPr>
            <a:spLocks noGrp="1"/>
          </p:cNvSpPr>
          <p:nvPr>
            <p:ph type="dt" idx="1"/>
          </p:nvPr>
        </p:nvSpPr>
        <p:spPr>
          <a:xfrm>
            <a:off x="4143393" y="0"/>
            <a:ext cx="3170074" cy="481139"/>
          </a:xfrm>
          <a:prstGeom prst="rect">
            <a:avLst/>
          </a:prstGeom>
        </p:spPr>
        <p:txBody>
          <a:bodyPr vert="horz" lIns="49240" tIns="24620" rIns="49240" bIns="24620" rtlCol="0"/>
          <a:lstStyle>
            <a:lvl1pPr algn="r">
              <a:defRPr sz="600"/>
            </a:lvl1pPr>
          </a:lstStyle>
          <a:p>
            <a:fld id="{DE371D63-9BD8-D149-AE08-F524BFBAD0D2}" type="datetimeFigureOut">
              <a:rPr lang="en-US" smtClean="0"/>
              <a:t>7/9/2026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49240" tIns="24620" rIns="49240" bIns="24620" rtlCol="0" anchor="ctr"/>
          <a:lstStyle/>
          <a:p>
            <a:endParaRPr lang="en-US"/>
          </a:p>
        </p:txBody>
      </p:sp>
      <p:sp>
        <p:nvSpPr>
          <p:cNvPr id="5" name="Notes Placeholder 4"/>
          <p:cNvSpPr>
            <a:spLocks noGrp="1"/>
          </p:cNvSpPr>
          <p:nvPr>
            <p:ph type="body" sz="quarter" idx="3"/>
          </p:nvPr>
        </p:nvSpPr>
        <p:spPr>
          <a:xfrm>
            <a:off x="731290" y="4620005"/>
            <a:ext cx="5852622" cy="3781719"/>
          </a:xfrm>
          <a:prstGeom prst="rect">
            <a:avLst/>
          </a:prstGeom>
        </p:spPr>
        <p:txBody>
          <a:bodyPr vert="horz" lIns="49240" tIns="24620" rIns="49240" bIns="246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120063"/>
            <a:ext cx="3170074" cy="481138"/>
          </a:xfrm>
          <a:prstGeom prst="rect">
            <a:avLst/>
          </a:prstGeom>
        </p:spPr>
        <p:txBody>
          <a:bodyPr vert="horz" lIns="49240" tIns="24620" rIns="49240" bIns="24620" rtlCol="0" anchor="b"/>
          <a:lstStyle>
            <a:lvl1pPr algn="l">
              <a:defRPr sz="600"/>
            </a:lvl1pPr>
          </a:lstStyle>
          <a:p>
            <a:endParaRPr lang="en-US"/>
          </a:p>
        </p:txBody>
      </p:sp>
      <p:sp>
        <p:nvSpPr>
          <p:cNvPr id="7" name="Slide Number Placeholder 6"/>
          <p:cNvSpPr>
            <a:spLocks noGrp="1"/>
          </p:cNvSpPr>
          <p:nvPr>
            <p:ph type="sldNum" sz="quarter" idx="5"/>
          </p:nvPr>
        </p:nvSpPr>
        <p:spPr>
          <a:xfrm>
            <a:off x="4143393" y="9120063"/>
            <a:ext cx="3170074" cy="481138"/>
          </a:xfrm>
          <a:prstGeom prst="rect">
            <a:avLst/>
          </a:prstGeom>
        </p:spPr>
        <p:txBody>
          <a:bodyPr vert="horz" lIns="49240" tIns="24620" rIns="49240" bIns="24620" rtlCol="0" anchor="b"/>
          <a:lstStyle>
            <a:lvl1pPr algn="r">
              <a:defRPr sz="600"/>
            </a:lvl1pPr>
          </a:lstStyle>
          <a:p>
            <a:fld id="{BC22A39C-3248-7147-8477-7AC531231F06}" type="slidenum">
              <a:rPr lang="en-US" smtClean="0"/>
              <a:t>‹#›</a:t>
            </a:fld>
            <a:endParaRPr lang="en-US"/>
          </a:p>
        </p:txBody>
      </p:sp>
    </p:spTree>
    <p:extLst>
      <p:ext uri="{BB962C8B-B14F-4D97-AF65-F5344CB8AC3E}">
        <p14:creationId xmlns:p14="http://schemas.microsoft.com/office/powerpoint/2010/main" val="171368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1</a:t>
            </a:fld>
            <a:endParaRPr lang="en-US"/>
          </a:p>
        </p:txBody>
      </p:sp>
    </p:spTree>
    <p:extLst>
      <p:ext uri="{BB962C8B-B14F-4D97-AF65-F5344CB8AC3E}">
        <p14:creationId xmlns:p14="http://schemas.microsoft.com/office/powerpoint/2010/main" val="2566607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0EE86-4D0C-C0F4-52E7-F01A420A84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F6029-A22C-64C4-1095-DECFC3CB6D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59FC82-F74C-0543-C418-2F210EB52AA2}"/>
              </a:ext>
            </a:extLst>
          </p:cNvPr>
          <p:cNvSpPr>
            <a:spLocks noGrp="1"/>
          </p:cNvSpPr>
          <p:nvPr>
            <p:ph type="body" idx="1"/>
          </p:nvPr>
        </p:nvSpPr>
        <p:spPr/>
        <p:txBody>
          <a:bodyPr/>
          <a:lstStyle/>
          <a:p>
            <a:pPr defTabSz="492404">
              <a:defRPr/>
            </a:pPr>
            <a:endParaRPr lang="en-US"/>
          </a:p>
        </p:txBody>
      </p:sp>
      <p:sp>
        <p:nvSpPr>
          <p:cNvPr id="4" name="Slide Number Placeholder 3">
            <a:extLst>
              <a:ext uri="{FF2B5EF4-FFF2-40B4-BE49-F238E27FC236}">
                <a16:creationId xmlns:a16="http://schemas.microsoft.com/office/drawing/2014/main" id="{488CCC77-0B1A-EEEA-CEF3-1AB7117C497E}"/>
              </a:ext>
            </a:extLst>
          </p:cNvPr>
          <p:cNvSpPr>
            <a:spLocks noGrp="1"/>
          </p:cNvSpPr>
          <p:nvPr>
            <p:ph type="sldNum" sz="quarter" idx="5"/>
          </p:nvPr>
        </p:nvSpPr>
        <p:spPr/>
        <p:txBody>
          <a:bodyPr/>
          <a:lstStyle/>
          <a:p>
            <a:fld id="{BC22A39C-3248-7147-8477-7AC531231F06}" type="slidenum">
              <a:rPr lang="en-US" smtClean="0"/>
              <a:t>2</a:t>
            </a:fld>
            <a:endParaRPr lang="en-US"/>
          </a:p>
        </p:txBody>
      </p:sp>
    </p:spTree>
    <p:extLst>
      <p:ext uri="{BB962C8B-B14F-4D97-AF65-F5344CB8AC3E}">
        <p14:creationId xmlns:p14="http://schemas.microsoft.com/office/powerpoint/2010/main" val="34271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92404">
              <a:defRPr/>
            </a:pPr>
            <a:endParaRPr lang="en-US"/>
          </a:p>
        </p:txBody>
      </p:sp>
      <p:sp>
        <p:nvSpPr>
          <p:cNvPr id="4" name="Slide Number Placeholder 3"/>
          <p:cNvSpPr>
            <a:spLocks noGrp="1"/>
          </p:cNvSpPr>
          <p:nvPr>
            <p:ph type="sldNum" sz="quarter" idx="5"/>
          </p:nvPr>
        </p:nvSpPr>
        <p:spPr/>
        <p:txBody>
          <a:bodyPr/>
          <a:lstStyle/>
          <a:p>
            <a:fld id="{BC22A39C-3248-7147-8477-7AC531231F06}" type="slidenum">
              <a:rPr lang="en-US" smtClean="0"/>
              <a:t>3</a:t>
            </a:fld>
            <a:endParaRPr lang="en-US"/>
          </a:p>
        </p:txBody>
      </p:sp>
    </p:spTree>
    <p:extLst>
      <p:ext uri="{BB962C8B-B14F-4D97-AF65-F5344CB8AC3E}">
        <p14:creationId xmlns:p14="http://schemas.microsoft.com/office/powerpoint/2010/main" val="4058303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4</a:t>
            </a:fld>
            <a:endParaRPr lang="en-US"/>
          </a:p>
        </p:txBody>
      </p:sp>
    </p:spTree>
    <p:extLst>
      <p:ext uri="{BB962C8B-B14F-4D97-AF65-F5344CB8AC3E}">
        <p14:creationId xmlns:p14="http://schemas.microsoft.com/office/powerpoint/2010/main" val="2053768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500">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5</a:t>
            </a:fld>
            <a:endParaRPr lang="en-US"/>
          </a:p>
        </p:txBody>
      </p:sp>
    </p:spTree>
    <p:extLst>
      <p:ext uri="{BB962C8B-B14F-4D97-AF65-F5344CB8AC3E}">
        <p14:creationId xmlns:p14="http://schemas.microsoft.com/office/powerpoint/2010/main" val="659174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92404">
              <a:defRPr/>
            </a:pPr>
            <a:fld id="{58EFF6F7-12E5-4C58-9627-458E1DCB7D63}" type="slidenum">
              <a:rPr lang="en-GB"/>
              <a:pPr defTabSz="492404">
                <a:defRPr/>
              </a:pPr>
              <a:t>6</a:t>
            </a:fld>
            <a:endParaRPr lang="en-GB"/>
          </a:p>
        </p:txBody>
      </p:sp>
    </p:spTree>
    <p:extLst>
      <p:ext uri="{BB962C8B-B14F-4D97-AF65-F5344CB8AC3E}">
        <p14:creationId xmlns:p14="http://schemas.microsoft.com/office/powerpoint/2010/main" val="1167937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68288"/>
            <a:ext cx="1936750" cy="1090612"/>
          </a:xfrm>
        </p:spPr>
      </p:sp>
      <p:sp>
        <p:nvSpPr>
          <p:cNvPr id="4" name="Slide Number Placeholder 3"/>
          <p:cNvSpPr>
            <a:spLocks noGrp="1"/>
          </p:cNvSpPr>
          <p:nvPr>
            <p:ph type="sldNum" sz="quarter" idx="5"/>
          </p:nvPr>
        </p:nvSpPr>
        <p:spPr/>
        <p:txBody>
          <a:bodyPr/>
          <a:lstStyle/>
          <a:p>
            <a:pPr defTabSz="492404" rtl="0">
              <a:defRPr/>
            </a:pPr>
            <a:fld id="{58EFF6F7-12E5-4C58-9627-458E1DCB7D63}" type="slidenum">
              <a:rPr lang="en-GB">
                <a:latin typeface="Calibri" panose="020F0502020204030204"/>
                <a:ea typeface="+mn-ea"/>
                <a:cs typeface="+mn-cs"/>
              </a:rPr>
              <a:pPr defTabSz="492404" rtl="0">
                <a:defRPr/>
              </a:pPr>
              <a:t>7</a:t>
            </a:fld>
            <a:endParaRPr lang="en-GB">
              <a:latin typeface="Calibri" panose="020F0502020204030204"/>
              <a:ea typeface="+mn-ea"/>
              <a:cs typeface="+mn-cs"/>
            </a:endParaRPr>
          </a:p>
        </p:txBody>
      </p:sp>
      <p:sp>
        <p:nvSpPr>
          <p:cNvPr id="6" name="Notes Placeholder 5">
            <a:extLst>
              <a:ext uri="{FF2B5EF4-FFF2-40B4-BE49-F238E27FC236}">
                <a16:creationId xmlns:a16="http://schemas.microsoft.com/office/drawing/2014/main" id="{2F1FBEE8-C44B-E06C-AAFE-E05771D60888}"/>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483711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92404" rtl="0">
              <a:defRPr/>
            </a:pPr>
            <a:fld id="{58EFF6F7-12E5-4C58-9627-458E1DCB7D63}" type="slidenum">
              <a:rPr lang="en-GB">
                <a:latin typeface="Calibri" panose="020F0502020204030204"/>
                <a:ea typeface="+mn-ea"/>
                <a:cs typeface="+mn-cs"/>
              </a:rPr>
              <a:pPr defTabSz="492404" rtl="0">
                <a:defRPr/>
              </a:pPr>
              <a:t>8</a:t>
            </a:fld>
            <a:endParaRPr lang="en-GB">
              <a:latin typeface="Calibri" panose="020F0502020204030204"/>
              <a:ea typeface="+mn-ea"/>
              <a:cs typeface="+mn-cs"/>
            </a:endParaRPr>
          </a:p>
        </p:txBody>
      </p:sp>
    </p:spTree>
    <p:extLst>
      <p:ext uri="{BB962C8B-B14F-4D97-AF65-F5344CB8AC3E}">
        <p14:creationId xmlns:p14="http://schemas.microsoft.com/office/powerpoint/2010/main" val="2579866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FE4A5-613D-E437-C90D-EAAE8D45D4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1F435A-83ED-E776-0A03-384F0D3A0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36446-E17A-CAB9-4E33-C33D8D11E70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F372617-F3E0-5F66-0D19-BF5DA7EB3B73}"/>
              </a:ext>
            </a:extLst>
          </p:cNvPr>
          <p:cNvSpPr>
            <a:spLocks noGrp="1"/>
          </p:cNvSpPr>
          <p:nvPr>
            <p:ph type="sldNum" sz="quarter" idx="5"/>
          </p:nvPr>
        </p:nvSpPr>
        <p:spPr/>
        <p:txBody>
          <a:bodyPr/>
          <a:lstStyle/>
          <a:p>
            <a:pPr defTabSz="492404" rtl="0">
              <a:defRPr/>
            </a:pPr>
            <a:fld id="{58EFF6F7-12E5-4C58-9627-458E1DCB7D63}" type="slidenum">
              <a:rPr lang="en-GB">
                <a:latin typeface="Calibri" panose="020F0502020204030204"/>
                <a:ea typeface="+mn-ea"/>
                <a:cs typeface="+mn-cs"/>
              </a:rPr>
              <a:pPr defTabSz="492404" rtl="0">
                <a:defRPr/>
              </a:pPr>
              <a:t>9</a:t>
            </a:fld>
            <a:endParaRPr lang="en-GB">
              <a:latin typeface="Calibri" panose="020F0502020204030204"/>
              <a:ea typeface="+mn-ea"/>
              <a:cs typeface="+mn-cs"/>
            </a:endParaRPr>
          </a:p>
        </p:txBody>
      </p:sp>
    </p:spTree>
    <p:extLst>
      <p:ext uri="{BB962C8B-B14F-4D97-AF65-F5344CB8AC3E}">
        <p14:creationId xmlns:p14="http://schemas.microsoft.com/office/powerpoint/2010/main" val="3182952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431"/>
              </a:spcAft>
            </a:pPr>
            <a:endParaRPr lang="en-GB" sz="1000" b="1" kern="100">
              <a:solidFill>
                <a:srgbClr val="000000"/>
              </a:solidFill>
              <a:latin typeface="Noto Sans"/>
              <a:cs typeface="Noto Sans"/>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10</a:t>
            </a:fld>
            <a:endParaRPr lang="en-US"/>
          </a:p>
        </p:txBody>
      </p:sp>
    </p:spTree>
    <p:extLst>
      <p:ext uri="{BB962C8B-B14F-4D97-AF65-F5344CB8AC3E}">
        <p14:creationId xmlns:p14="http://schemas.microsoft.com/office/powerpoint/2010/main" val="1692643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22A39C-3248-7147-8477-7AC531231F06}" type="slidenum">
              <a:rPr lang="en-US" smtClean="0"/>
              <a:t>11</a:t>
            </a:fld>
            <a:endParaRPr lang="en-US"/>
          </a:p>
        </p:txBody>
      </p:sp>
    </p:spTree>
    <p:extLst>
      <p:ext uri="{BB962C8B-B14F-4D97-AF65-F5344CB8AC3E}">
        <p14:creationId xmlns:p14="http://schemas.microsoft.com/office/powerpoint/2010/main" val="2099836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22A39C-3248-7147-8477-7AC531231F06}" type="slidenum">
              <a:rPr lang="en-US" smtClean="0"/>
              <a:t>12</a:t>
            </a:fld>
            <a:endParaRPr lang="en-US"/>
          </a:p>
        </p:txBody>
      </p:sp>
    </p:spTree>
    <p:extLst>
      <p:ext uri="{BB962C8B-B14F-4D97-AF65-F5344CB8AC3E}">
        <p14:creationId xmlns:p14="http://schemas.microsoft.com/office/powerpoint/2010/main" val="1857555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13</a:t>
            </a:fld>
            <a:endParaRPr lang="en-US"/>
          </a:p>
        </p:txBody>
      </p:sp>
    </p:spTree>
    <p:extLst>
      <p:ext uri="{BB962C8B-B14F-4D97-AF65-F5344CB8AC3E}">
        <p14:creationId xmlns:p14="http://schemas.microsoft.com/office/powerpoint/2010/main" val="3821708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14</a:t>
            </a:fld>
            <a:endParaRPr lang="en-US"/>
          </a:p>
        </p:txBody>
      </p:sp>
    </p:spTree>
    <p:extLst>
      <p:ext uri="{BB962C8B-B14F-4D97-AF65-F5344CB8AC3E}">
        <p14:creationId xmlns:p14="http://schemas.microsoft.com/office/powerpoint/2010/main" val="2248976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15</a:t>
            </a:fld>
            <a:endParaRPr lang="en-US"/>
          </a:p>
        </p:txBody>
      </p:sp>
    </p:spTree>
    <p:extLst>
      <p:ext uri="{BB962C8B-B14F-4D97-AF65-F5344CB8AC3E}">
        <p14:creationId xmlns:p14="http://schemas.microsoft.com/office/powerpoint/2010/main" val="2069314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16</a:t>
            </a:fld>
            <a:endParaRPr lang="en-US"/>
          </a:p>
        </p:txBody>
      </p:sp>
    </p:spTree>
    <p:extLst>
      <p:ext uri="{BB962C8B-B14F-4D97-AF65-F5344CB8AC3E}">
        <p14:creationId xmlns:p14="http://schemas.microsoft.com/office/powerpoint/2010/main" val="2985113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17</a:t>
            </a:fld>
            <a:endParaRPr lang="en-US"/>
          </a:p>
        </p:txBody>
      </p:sp>
    </p:spTree>
    <p:extLst>
      <p:ext uri="{BB962C8B-B14F-4D97-AF65-F5344CB8AC3E}">
        <p14:creationId xmlns:p14="http://schemas.microsoft.com/office/powerpoint/2010/main" val="1402437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081CB-3D95-A26C-8503-6B1109B7AE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9DE19-382E-1630-3EA0-7A5831C36D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C3F714-A001-2BC7-666B-EC4A0BC9DA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5249AF-EC89-20A6-DBFC-FBAB3E91D2A7}"/>
              </a:ext>
            </a:extLst>
          </p:cNvPr>
          <p:cNvSpPr>
            <a:spLocks noGrp="1"/>
          </p:cNvSpPr>
          <p:nvPr>
            <p:ph type="sldNum" sz="quarter" idx="5"/>
          </p:nvPr>
        </p:nvSpPr>
        <p:spPr/>
        <p:txBody>
          <a:bodyPr/>
          <a:lstStyle/>
          <a:p>
            <a:fld id="{BC22A39C-3248-7147-8477-7AC531231F06}" type="slidenum">
              <a:rPr lang="en-US" smtClean="0"/>
              <a:t>18</a:t>
            </a:fld>
            <a:endParaRPr lang="en-US"/>
          </a:p>
        </p:txBody>
      </p:sp>
    </p:spTree>
    <p:extLst>
      <p:ext uri="{BB962C8B-B14F-4D97-AF65-F5344CB8AC3E}">
        <p14:creationId xmlns:p14="http://schemas.microsoft.com/office/powerpoint/2010/main" val="1748029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EA4F2-D528-07B6-CA41-091274CFC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0BE7CF-7237-370C-8858-AD9182E38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6635B2-23A8-929F-2A64-A6621CAD11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61A248-FD98-F7F3-5B96-7E31B3D27BE8}"/>
              </a:ext>
            </a:extLst>
          </p:cNvPr>
          <p:cNvSpPr>
            <a:spLocks noGrp="1"/>
          </p:cNvSpPr>
          <p:nvPr>
            <p:ph type="sldNum" sz="quarter" idx="5"/>
          </p:nvPr>
        </p:nvSpPr>
        <p:spPr/>
        <p:txBody>
          <a:bodyPr/>
          <a:lstStyle/>
          <a:p>
            <a:fld id="{BC22A39C-3248-7147-8477-7AC531231F06}" type="slidenum">
              <a:rPr lang="en-US" smtClean="0"/>
              <a:t>19</a:t>
            </a:fld>
            <a:endParaRPr lang="en-US"/>
          </a:p>
        </p:txBody>
      </p:sp>
    </p:spTree>
    <p:extLst>
      <p:ext uri="{BB962C8B-B14F-4D97-AF65-F5344CB8AC3E}">
        <p14:creationId xmlns:p14="http://schemas.microsoft.com/office/powerpoint/2010/main" val="1913568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5E360-E033-6D66-40A8-5BD9F4D2F5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42D007-82DE-2E89-2CCA-7AD4A053C7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B0A2B2-7846-2D64-4A6B-4B60FAB429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6A7FBB-4D72-D849-4C25-9A5DC5A65D7A}"/>
              </a:ext>
            </a:extLst>
          </p:cNvPr>
          <p:cNvSpPr>
            <a:spLocks noGrp="1"/>
          </p:cNvSpPr>
          <p:nvPr>
            <p:ph type="sldNum" sz="quarter" idx="5"/>
          </p:nvPr>
        </p:nvSpPr>
        <p:spPr/>
        <p:txBody>
          <a:bodyPr/>
          <a:lstStyle/>
          <a:p>
            <a:fld id="{BC22A39C-3248-7147-8477-7AC531231F06}" type="slidenum">
              <a:rPr lang="en-US" smtClean="0"/>
              <a:t>20</a:t>
            </a:fld>
            <a:endParaRPr lang="en-US"/>
          </a:p>
        </p:txBody>
      </p:sp>
    </p:spTree>
    <p:extLst>
      <p:ext uri="{BB962C8B-B14F-4D97-AF65-F5344CB8AC3E}">
        <p14:creationId xmlns:p14="http://schemas.microsoft.com/office/powerpoint/2010/main" val="1178692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83F2-56E9-1C37-8E45-595650A70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FA17D9-E6AE-6778-FAF0-B91460F114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AE800A-BFFB-42BF-5CC6-4E91577712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C3529F-5796-9221-BA3A-97D42DAA73F2}"/>
              </a:ext>
            </a:extLst>
          </p:cNvPr>
          <p:cNvSpPr>
            <a:spLocks noGrp="1"/>
          </p:cNvSpPr>
          <p:nvPr>
            <p:ph type="sldNum" sz="quarter" idx="5"/>
          </p:nvPr>
        </p:nvSpPr>
        <p:spPr/>
        <p:txBody>
          <a:bodyPr/>
          <a:lstStyle/>
          <a:p>
            <a:fld id="{BC22A39C-3248-7147-8477-7AC531231F06}" type="slidenum">
              <a:rPr lang="en-US" smtClean="0"/>
              <a:t>21</a:t>
            </a:fld>
            <a:endParaRPr lang="en-US"/>
          </a:p>
        </p:txBody>
      </p:sp>
    </p:spTree>
    <p:extLst>
      <p:ext uri="{BB962C8B-B14F-4D97-AF65-F5344CB8AC3E}">
        <p14:creationId xmlns:p14="http://schemas.microsoft.com/office/powerpoint/2010/main" val="683374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22</a:t>
            </a:fld>
            <a:endParaRPr lang="en-US"/>
          </a:p>
        </p:txBody>
      </p:sp>
    </p:spTree>
    <p:extLst>
      <p:ext uri="{BB962C8B-B14F-4D97-AF65-F5344CB8AC3E}">
        <p14:creationId xmlns:p14="http://schemas.microsoft.com/office/powerpoint/2010/main" val="40670640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23</a:t>
            </a:fld>
            <a:endParaRPr lang="en-US"/>
          </a:p>
        </p:txBody>
      </p:sp>
    </p:spTree>
    <p:extLst>
      <p:ext uri="{BB962C8B-B14F-4D97-AF65-F5344CB8AC3E}">
        <p14:creationId xmlns:p14="http://schemas.microsoft.com/office/powerpoint/2010/main" val="982299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65931-887C-6D97-A706-722E272440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94CE3-FFF9-82AE-57D4-E49E4D20B8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2A67CA-AB25-A31D-63DE-E08631480C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AB324B4-B620-B998-3468-A3D20FAA0234}"/>
              </a:ext>
            </a:extLst>
          </p:cNvPr>
          <p:cNvSpPr>
            <a:spLocks noGrp="1"/>
          </p:cNvSpPr>
          <p:nvPr>
            <p:ph type="sldNum" sz="quarter" idx="5"/>
          </p:nvPr>
        </p:nvSpPr>
        <p:spPr/>
        <p:txBody>
          <a:bodyPr/>
          <a:lstStyle/>
          <a:p>
            <a:fld id="{BC22A39C-3248-7147-8477-7AC531231F06}" type="slidenum">
              <a:rPr lang="en-US" smtClean="0"/>
              <a:t>24</a:t>
            </a:fld>
            <a:endParaRPr lang="en-US"/>
          </a:p>
        </p:txBody>
      </p:sp>
    </p:spTree>
    <p:extLst>
      <p:ext uri="{BB962C8B-B14F-4D97-AF65-F5344CB8AC3E}">
        <p14:creationId xmlns:p14="http://schemas.microsoft.com/office/powerpoint/2010/main" val="2058671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25</a:t>
            </a:fld>
            <a:endParaRPr lang="en-US"/>
          </a:p>
        </p:txBody>
      </p:sp>
    </p:spTree>
    <p:extLst>
      <p:ext uri="{BB962C8B-B14F-4D97-AF65-F5344CB8AC3E}">
        <p14:creationId xmlns:p14="http://schemas.microsoft.com/office/powerpoint/2010/main" val="31159120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22A39C-3248-7147-8477-7AC531231F06}" type="slidenum">
              <a:rPr lang="en-US" smtClean="0"/>
              <a:t>26</a:t>
            </a:fld>
            <a:endParaRPr lang="en-US"/>
          </a:p>
        </p:txBody>
      </p:sp>
    </p:spTree>
    <p:extLst>
      <p:ext uri="{BB962C8B-B14F-4D97-AF65-F5344CB8AC3E}">
        <p14:creationId xmlns:p14="http://schemas.microsoft.com/office/powerpoint/2010/main" val="33813789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431"/>
              </a:spcAft>
            </a:pPr>
            <a:endParaRPr lang="en-GB" sz="1000" kern="100">
              <a:latin typeface="Noto Sans"/>
              <a:cs typeface="Noto Sans"/>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27</a:t>
            </a:fld>
            <a:endParaRPr lang="en-US"/>
          </a:p>
        </p:txBody>
      </p:sp>
    </p:spTree>
    <p:extLst>
      <p:ext uri="{BB962C8B-B14F-4D97-AF65-F5344CB8AC3E}">
        <p14:creationId xmlns:p14="http://schemas.microsoft.com/office/powerpoint/2010/main" val="15473145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431"/>
              </a:spcAft>
            </a:pPr>
            <a:endParaRPr lang="en-GB" sz="1000" kern="100">
              <a:latin typeface="Noto Sans"/>
              <a:cs typeface="Noto Sans"/>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28</a:t>
            </a:fld>
            <a:endParaRPr lang="en-US"/>
          </a:p>
        </p:txBody>
      </p:sp>
    </p:spTree>
    <p:extLst>
      <p:ext uri="{BB962C8B-B14F-4D97-AF65-F5344CB8AC3E}">
        <p14:creationId xmlns:p14="http://schemas.microsoft.com/office/powerpoint/2010/main" val="6808512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92404">
              <a:defRPr/>
            </a:pPr>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29</a:t>
            </a:fld>
            <a:endParaRPr lang="en-US"/>
          </a:p>
        </p:txBody>
      </p:sp>
    </p:spTree>
    <p:extLst>
      <p:ext uri="{BB962C8B-B14F-4D97-AF65-F5344CB8AC3E}">
        <p14:creationId xmlns:p14="http://schemas.microsoft.com/office/powerpoint/2010/main" val="37738424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22A39C-3248-7147-8477-7AC531231F06}" type="slidenum">
              <a:rPr lang="en-US" smtClean="0"/>
              <a:t>30</a:t>
            </a:fld>
            <a:endParaRPr lang="en-US"/>
          </a:p>
        </p:txBody>
      </p:sp>
    </p:spTree>
    <p:extLst>
      <p:ext uri="{BB962C8B-B14F-4D97-AF65-F5344CB8AC3E}">
        <p14:creationId xmlns:p14="http://schemas.microsoft.com/office/powerpoint/2010/main" val="30235481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31</a:t>
            </a:fld>
            <a:endParaRPr lang="en-US"/>
          </a:p>
        </p:txBody>
      </p:sp>
    </p:spTree>
    <p:extLst>
      <p:ext uri="{BB962C8B-B14F-4D97-AF65-F5344CB8AC3E}">
        <p14:creationId xmlns:p14="http://schemas.microsoft.com/office/powerpoint/2010/main" val="37990456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431"/>
              </a:spcAft>
            </a:pPr>
            <a:endParaRPr lang="en-GB" kern="100">
              <a:cs typeface="Calibri"/>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32</a:t>
            </a:fld>
            <a:endParaRPr lang="en-US"/>
          </a:p>
        </p:txBody>
      </p:sp>
    </p:spTree>
    <p:extLst>
      <p:ext uri="{BB962C8B-B14F-4D97-AF65-F5344CB8AC3E}">
        <p14:creationId xmlns:p14="http://schemas.microsoft.com/office/powerpoint/2010/main" val="14067332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0B7B9-AF75-09AC-9776-7F019B8E1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5E2973-E878-62D5-9060-77105B3164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08C6F2-B804-AA77-EF19-C2215084176F}"/>
              </a:ext>
            </a:extLst>
          </p:cNvPr>
          <p:cNvSpPr>
            <a:spLocks noGrp="1"/>
          </p:cNvSpPr>
          <p:nvPr>
            <p:ph type="body" idx="1"/>
          </p:nvPr>
        </p:nvSpPr>
        <p:spPr/>
        <p:txBody>
          <a:bodyPr/>
          <a:lstStyle/>
          <a:p>
            <a:pPr>
              <a:lnSpc>
                <a:spcPct val="107000"/>
              </a:lnSpc>
              <a:spcAft>
                <a:spcPts val="431"/>
              </a:spcAft>
            </a:pPr>
            <a:endParaRPr lang="en-GB" kern="100">
              <a:cs typeface="Calibri"/>
            </a:endParaRPr>
          </a:p>
        </p:txBody>
      </p:sp>
      <p:sp>
        <p:nvSpPr>
          <p:cNvPr id="4" name="Slide Number Placeholder 3">
            <a:extLst>
              <a:ext uri="{FF2B5EF4-FFF2-40B4-BE49-F238E27FC236}">
                <a16:creationId xmlns:a16="http://schemas.microsoft.com/office/drawing/2014/main" id="{2C4B763F-D060-FFF4-9098-7E50DA706AF7}"/>
              </a:ext>
            </a:extLst>
          </p:cNvPr>
          <p:cNvSpPr>
            <a:spLocks noGrp="1"/>
          </p:cNvSpPr>
          <p:nvPr>
            <p:ph type="sldNum" sz="quarter" idx="5"/>
          </p:nvPr>
        </p:nvSpPr>
        <p:spPr/>
        <p:txBody>
          <a:bodyPr/>
          <a:lstStyle/>
          <a:p>
            <a:fld id="{BC22A39C-3248-7147-8477-7AC531231F06}" type="slidenum">
              <a:rPr lang="en-US" smtClean="0"/>
              <a:t>33</a:t>
            </a:fld>
            <a:endParaRPr lang="en-US"/>
          </a:p>
        </p:txBody>
      </p:sp>
    </p:spTree>
    <p:extLst>
      <p:ext uri="{BB962C8B-B14F-4D97-AF65-F5344CB8AC3E}">
        <p14:creationId xmlns:p14="http://schemas.microsoft.com/office/powerpoint/2010/main" val="26249688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34</a:t>
            </a:fld>
            <a:endParaRPr lang="en-US"/>
          </a:p>
        </p:txBody>
      </p:sp>
    </p:spTree>
    <p:extLst>
      <p:ext uri="{BB962C8B-B14F-4D97-AF65-F5344CB8AC3E}">
        <p14:creationId xmlns:p14="http://schemas.microsoft.com/office/powerpoint/2010/main" val="23911112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35</a:t>
            </a:fld>
            <a:endParaRPr lang="en-US"/>
          </a:p>
        </p:txBody>
      </p:sp>
    </p:spTree>
    <p:extLst>
      <p:ext uri="{BB962C8B-B14F-4D97-AF65-F5344CB8AC3E}">
        <p14:creationId xmlns:p14="http://schemas.microsoft.com/office/powerpoint/2010/main" val="37821583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36</a:t>
            </a:fld>
            <a:endParaRPr lang="en-US"/>
          </a:p>
        </p:txBody>
      </p:sp>
    </p:spTree>
    <p:extLst>
      <p:ext uri="{BB962C8B-B14F-4D97-AF65-F5344CB8AC3E}">
        <p14:creationId xmlns:p14="http://schemas.microsoft.com/office/powerpoint/2010/main" val="8390485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22A39C-3248-7147-8477-7AC531231F06}" type="slidenum">
              <a:rPr lang="en-US" smtClean="0"/>
              <a:t>37</a:t>
            </a:fld>
            <a:endParaRPr lang="en-US"/>
          </a:p>
        </p:txBody>
      </p:sp>
    </p:spTree>
    <p:extLst>
      <p:ext uri="{BB962C8B-B14F-4D97-AF65-F5344CB8AC3E}">
        <p14:creationId xmlns:p14="http://schemas.microsoft.com/office/powerpoint/2010/main" val="3598289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296160" y="1681687"/>
            <a:ext cx="8771255" cy="4685665"/>
          </a:xfrm>
          <a:prstGeom prst="rect">
            <a:avLst/>
          </a:prstGeom>
        </p:spPr>
        <p:txBody>
          <a:bodyPr wrap="square" lIns="0" tIns="0" rIns="0" bIns="0">
            <a:spAutoFit/>
          </a:bodyPr>
          <a:lstStyle>
            <a:lvl1pPr>
              <a:defRPr sz="13100" b="1" i="0">
                <a:solidFill>
                  <a:srgbClr val="E04596"/>
                </a:solidFill>
                <a:latin typeface="BarlowCondensed-ExtraBold"/>
                <a:cs typeface="BarlowCondensed-ExtraBold"/>
              </a:defRPr>
            </a:lvl1pPr>
          </a:lstStyle>
          <a:p>
            <a:endParaRPr/>
          </a:p>
        </p:txBody>
      </p:sp>
      <p:sp>
        <p:nvSpPr>
          <p:cNvPr id="3" name="Holder 3"/>
          <p:cNvSpPr>
            <a:spLocks noGrp="1"/>
          </p:cNvSpPr>
          <p:nvPr>
            <p:ph type="subTitle" idx="4"/>
          </p:nvPr>
        </p:nvSpPr>
        <p:spPr>
          <a:xfrm>
            <a:off x="1296160" y="6828629"/>
            <a:ext cx="8802370" cy="1487170"/>
          </a:xfrm>
          <a:prstGeom prst="rect">
            <a:avLst/>
          </a:prstGeom>
        </p:spPr>
        <p:txBody>
          <a:bodyPr wrap="square" lIns="0" tIns="0" rIns="0" bIns="0">
            <a:spAutoFit/>
          </a:bodyPr>
          <a:lstStyle>
            <a:lvl1pPr>
              <a:defRPr sz="3200" b="1" i="0">
                <a:solidFill>
                  <a:srgbClr val="4C5336"/>
                </a:solidFill>
                <a:latin typeface="Noto Sans"/>
                <a:cs typeface="Noto San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3100" b="1" i="0">
                <a:solidFill>
                  <a:srgbClr val="E04596"/>
                </a:solidFill>
                <a:latin typeface="BarlowCondensed-ExtraBold"/>
                <a:cs typeface="BarlowCondensed-ExtraBold"/>
              </a:defRPr>
            </a:lvl1pPr>
          </a:lstStyle>
          <a:p>
            <a:endParaRPr/>
          </a:p>
        </p:txBody>
      </p:sp>
      <p:sp>
        <p:nvSpPr>
          <p:cNvPr id="3" name="Holder 3"/>
          <p:cNvSpPr>
            <a:spLocks noGrp="1"/>
          </p:cNvSpPr>
          <p:nvPr>
            <p:ph type="body" idx="1"/>
          </p:nvPr>
        </p:nvSpPr>
        <p:spPr/>
        <p:txBody>
          <a:bodyPr lIns="0" tIns="0" rIns="0" bIns="0"/>
          <a:lstStyle>
            <a:lvl1pPr>
              <a:defRPr sz="3200" b="1" i="0">
                <a:solidFill>
                  <a:srgbClr val="4C5336"/>
                </a:solidFill>
                <a:latin typeface="Noto Sans"/>
                <a:cs typeface="Noto San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3100" b="1" i="0">
                <a:solidFill>
                  <a:srgbClr val="E04596"/>
                </a:solidFill>
                <a:latin typeface="BarlowCondensed-ExtraBold"/>
                <a:cs typeface="BarlowCondensed-ExtraBold"/>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C8E49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3100" b="1" i="0">
                <a:solidFill>
                  <a:srgbClr val="E04596"/>
                </a:solidFill>
                <a:latin typeface="BarlowCondensed-ExtraBold"/>
                <a:cs typeface="BarlowCondensed-Extra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EDDA0"/>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 left">
    <p:spTree>
      <p:nvGrpSpPr>
        <p:cNvPr id="1" name=""/>
        <p:cNvGrpSpPr/>
        <p:nvPr/>
      </p:nvGrpSpPr>
      <p:grpSpPr>
        <a:xfrm>
          <a:off x="0" y="0"/>
          <a:ext cx="0" cy="0"/>
          <a:chOff x="0" y="0"/>
          <a:chExt cx="0" cy="0"/>
        </a:xfrm>
      </p:grpSpPr>
      <p:sp>
        <p:nvSpPr>
          <p:cNvPr id="3" name="Holder 3"/>
          <p:cNvSpPr>
            <a:spLocks noGrp="1"/>
          </p:cNvSpPr>
          <p:nvPr>
            <p:ph type="body" idx="1"/>
          </p:nvPr>
        </p:nvSpPr>
        <p:spPr>
          <a:xfrm>
            <a:off x="1273701" y="3573463"/>
            <a:ext cx="9721175" cy="492443"/>
          </a:xfrm>
          <a:prstGeom prst="rect">
            <a:avLst/>
          </a:prstGeom>
        </p:spPr>
        <p:txBody>
          <a:bodyPr lIns="0" tIns="0" rIns="0" bIns="0"/>
          <a:lstStyle>
            <a:lvl1pPr>
              <a:defRPr sz="3200" b="1" i="0">
                <a:solidFill>
                  <a:srgbClr val="4C5336"/>
                </a:solidFill>
                <a:latin typeface="Noto Sans"/>
                <a:cs typeface="Noto Sans"/>
              </a:defRPr>
            </a:lvl1pPr>
          </a:lstStyle>
          <a:p>
            <a:pPr lvl="0"/>
            <a:r>
              <a:rPr lang="en-US"/>
              <a:t>Click to edit Master text styles</a:t>
            </a:r>
          </a:p>
        </p:txBody>
      </p:sp>
      <p:sp>
        <p:nvSpPr>
          <p:cNvPr id="9" name="Title 8">
            <a:extLst>
              <a:ext uri="{FF2B5EF4-FFF2-40B4-BE49-F238E27FC236}">
                <a16:creationId xmlns:a16="http://schemas.microsoft.com/office/drawing/2014/main" id="{0ED6D8A2-56D7-154F-BDE6-99EAB2958B8E}"/>
              </a:ext>
            </a:extLst>
          </p:cNvPr>
          <p:cNvSpPr>
            <a:spLocks noGrp="1"/>
          </p:cNvSpPr>
          <p:nvPr>
            <p:ph type="title" hasCustomPrompt="1"/>
          </p:nvPr>
        </p:nvSpPr>
        <p:spPr>
          <a:xfrm>
            <a:off x="1273701" y="1844676"/>
            <a:ext cx="9721175" cy="1477199"/>
          </a:xfrm>
          <a:prstGeom prst="rect">
            <a:avLst/>
          </a:prstGeom>
        </p:spPr>
        <p:txBody>
          <a:bodyPr/>
          <a:lstStyle>
            <a:lvl1pPr>
              <a:defRPr sz="9599"/>
            </a:lvl1pPr>
          </a:lstStyle>
          <a:p>
            <a:r>
              <a:rPr lang="en-GB"/>
              <a:t>CLICK TO EDIT</a:t>
            </a:r>
            <a:endParaRPr lang="en-US"/>
          </a:p>
        </p:txBody>
      </p:sp>
      <p:grpSp>
        <p:nvGrpSpPr>
          <p:cNvPr id="83" name="Group 82">
            <a:extLst>
              <a:ext uri="{FF2B5EF4-FFF2-40B4-BE49-F238E27FC236}">
                <a16:creationId xmlns:a16="http://schemas.microsoft.com/office/drawing/2014/main" id="{129E1F21-6116-E244-82DB-80976FD9CC4F}"/>
              </a:ext>
            </a:extLst>
          </p:cNvPr>
          <p:cNvGrpSpPr/>
          <p:nvPr userDrawn="1"/>
        </p:nvGrpSpPr>
        <p:grpSpPr>
          <a:xfrm>
            <a:off x="16458953" y="9656527"/>
            <a:ext cx="3052607" cy="1088011"/>
            <a:chOff x="16460253" y="9656526"/>
            <a:chExt cx="3052848" cy="1088011"/>
          </a:xfrm>
        </p:grpSpPr>
        <p:grpSp>
          <p:nvGrpSpPr>
            <p:cNvPr id="13" name="Graphic 9">
              <a:extLst>
                <a:ext uri="{FF2B5EF4-FFF2-40B4-BE49-F238E27FC236}">
                  <a16:creationId xmlns:a16="http://schemas.microsoft.com/office/drawing/2014/main" id="{769E356E-27F0-1948-8970-15AB955B9CBF}"/>
                </a:ext>
              </a:extLst>
            </p:cNvPr>
            <p:cNvGrpSpPr/>
            <p:nvPr/>
          </p:nvGrpSpPr>
          <p:grpSpPr>
            <a:xfrm>
              <a:off x="16460253" y="9659474"/>
              <a:ext cx="3052848" cy="1085063"/>
              <a:chOff x="16460253" y="9659474"/>
              <a:chExt cx="3052848" cy="1085063"/>
            </a:xfrm>
            <a:noFill/>
          </p:grpSpPr>
          <p:sp>
            <p:nvSpPr>
              <p:cNvPr id="14" name="Freeform 13">
                <a:extLst>
                  <a:ext uri="{FF2B5EF4-FFF2-40B4-BE49-F238E27FC236}">
                    <a16:creationId xmlns:a16="http://schemas.microsoft.com/office/drawing/2014/main" id="{0DE6A7E5-64EB-2F47-8906-512203EFCCF6}"/>
                  </a:ext>
                </a:extLst>
              </p:cNvPr>
              <p:cNvSpPr/>
              <p:nvPr/>
            </p:nvSpPr>
            <p:spPr>
              <a:xfrm>
                <a:off x="16460253" y="10744537"/>
                <a:ext cx="3052848" cy="4399"/>
              </a:xfrm>
              <a:custGeom>
                <a:avLst/>
                <a:gdLst>
                  <a:gd name="connsiteX0" fmla="*/ 3052849 w 3052848"/>
                  <a:gd name="connsiteY0" fmla="*/ 0 h 4399"/>
                  <a:gd name="connsiteX1" fmla="*/ 3052849 w 3052848"/>
                  <a:gd name="connsiteY1" fmla="*/ 0 h 4399"/>
                  <a:gd name="connsiteX2" fmla="*/ 0 w 3052848"/>
                  <a:gd name="connsiteY2" fmla="*/ 0 h 4399"/>
                  <a:gd name="connsiteX3" fmla="*/ 0 w 3052848"/>
                  <a:gd name="connsiteY3" fmla="*/ 0 h 4399"/>
                </a:gdLst>
                <a:ahLst/>
                <a:cxnLst>
                  <a:cxn ang="0">
                    <a:pos x="connsiteX0" y="connsiteY0"/>
                  </a:cxn>
                  <a:cxn ang="0">
                    <a:pos x="connsiteX1" y="connsiteY1"/>
                  </a:cxn>
                  <a:cxn ang="0">
                    <a:pos x="connsiteX2" y="connsiteY2"/>
                  </a:cxn>
                  <a:cxn ang="0">
                    <a:pos x="connsiteX3" y="connsiteY3"/>
                  </a:cxn>
                </a:cxnLst>
                <a:rect l="l" t="t" r="r" b="b"/>
                <a:pathLst>
                  <a:path w="3052848" h="4399">
                    <a:moveTo>
                      <a:pt x="3052849" y="0"/>
                    </a:moveTo>
                    <a:lnTo>
                      <a:pt x="3052849" y="0"/>
                    </a:lnTo>
                    <a:moveTo>
                      <a:pt x="0" y="0"/>
                    </a:moveTo>
                    <a:lnTo>
                      <a:pt x="0" y="0"/>
                    </a:lnTo>
                  </a:path>
                </a:pathLst>
              </a:custGeom>
              <a:noFill/>
              <a:ln w="3080" cap="rnd">
                <a:solidFill>
                  <a:srgbClr val="4C5336"/>
                </a:solidFill>
                <a:prstDash val="solid"/>
                <a:round/>
              </a:ln>
            </p:spPr>
            <p:txBody>
              <a:bodyPr rtlCol="0" anchor="ctr"/>
              <a:lstStyle/>
              <a:p>
                <a:endParaRPr lang="en-US"/>
              </a:p>
            </p:txBody>
          </p:sp>
          <p:grpSp>
            <p:nvGrpSpPr>
              <p:cNvPr id="15" name="Graphic 9">
                <a:extLst>
                  <a:ext uri="{FF2B5EF4-FFF2-40B4-BE49-F238E27FC236}">
                    <a16:creationId xmlns:a16="http://schemas.microsoft.com/office/drawing/2014/main" id="{CB7264F6-8AC5-A847-AA33-9A14E306AE9F}"/>
                  </a:ext>
                </a:extLst>
              </p:cNvPr>
              <p:cNvGrpSpPr/>
              <p:nvPr/>
            </p:nvGrpSpPr>
            <p:grpSpPr>
              <a:xfrm>
                <a:off x="16460253" y="9659474"/>
                <a:ext cx="2757495" cy="1085063"/>
                <a:chOff x="16460253" y="9659474"/>
                <a:chExt cx="2757495" cy="1085063"/>
              </a:xfrm>
              <a:noFill/>
            </p:grpSpPr>
            <p:sp>
              <p:nvSpPr>
                <p:cNvPr id="16" name="Freeform 15">
                  <a:extLst>
                    <a:ext uri="{FF2B5EF4-FFF2-40B4-BE49-F238E27FC236}">
                      <a16:creationId xmlns:a16="http://schemas.microsoft.com/office/drawing/2014/main" id="{9E015D1F-B17D-0949-8995-8DCB038C4459}"/>
                    </a:ext>
                  </a:extLst>
                </p:cNvPr>
                <p:cNvSpPr/>
                <p:nvPr/>
              </p:nvSpPr>
              <p:spPr>
                <a:xfrm>
                  <a:off x="16460649" y="9659474"/>
                  <a:ext cx="4406" cy="4399"/>
                </a:xfrm>
                <a:custGeom>
                  <a:avLst/>
                  <a:gdLst>
                    <a:gd name="connsiteX0" fmla="*/ 0 w 4406"/>
                    <a:gd name="connsiteY0" fmla="*/ 0 h 4399"/>
                    <a:gd name="connsiteX1" fmla="*/ 0 w 4406"/>
                    <a:gd name="connsiteY1" fmla="*/ 0 h 4399"/>
                  </a:gdLst>
                  <a:ahLst/>
                  <a:cxnLst>
                    <a:cxn ang="0">
                      <a:pos x="connsiteX0" y="connsiteY0"/>
                    </a:cxn>
                    <a:cxn ang="0">
                      <a:pos x="connsiteX1" y="connsiteY1"/>
                    </a:cxn>
                  </a:cxnLst>
                  <a:rect l="l" t="t" r="r" b="b"/>
                  <a:pathLst>
                    <a:path w="4406" h="4399">
                      <a:moveTo>
                        <a:pt x="0" y="0"/>
                      </a:moveTo>
                      <a:lnTo>
                        <a:pt x="0" y="0"/>
                      </a:lnTo>
                    </a:path>
                  </a:pathLst>
                </a:custGeom>
                <a:noFill/>
                <a:ln w="3563" cap="rnd">
                  <a:solidFill>
                    <a:srgbClr val="4C5336"/>
                  </a:solidFill>
                  <a:prstDash val="solid"/>
                  <a:round/>
                </a:ln>
              </p:spPr>
              <p:txBody>
                <a:bodyPr rtlCol="0" anchor="ctr"/>
                <a:lstStyle/>
                <a:p>
                  <a:endParaRPr lang="en-US"/>
                </a:p>
              </p:txBody>
            </p:sp>
            <p:sp>
              <p:nvSpPr>
                <p:cNvPr id="17" name="Freeform 16">
                  <a:extLst>
                    <a:ext uri="{FF2B5EF4-FFF2-40B4-BE49-F238E27FC236}">
                      <a16:creationId xmlns:a16="http://schemas.microsoft.com/office/drawing/2014/main" id="{776C1CE5-6506-4E4C-9434-B3B36AC001D5}"/>
                    </a:ext>
                  </a:extLst>
                </p:cNvPr>
                <p:cNvSpPr/>
                <p:nvPr/>
              </p:nvSpPr>
              <p:spPr>
                <a:xfrm>
                  <a:off x="16460253" y="10411460"/>
                  <a:ext cx="4406" cy="4399"/>
                </a:xfrm>
                <a:custGeom>
                  <a:avLst/>
                  <a:gdLst>
                    <a:gd name="connsiteX0" fmla="*/ 0 w 4406"/>
                    <a:gd name="connsiteY0" fmla="*/ 0 h 4399"/>
                    <a:gd name="connsiteX1" fmla="*/ 0 w 4406"/>
                    <a:gd name="connsiteY1" fmla="*/ 0 h 4399"/>
                  </a:gdLst>
                  <a:ahLst/>
                  <a:cxnLst>
                    <a:cxn ang="0">
                      <a:pos x="connsiteX0" y="connsiteY0"/>
                    </a:cxn>
                    <a:cxn ang="0">
                      <a:pos x="connsiteX1" y="connsiteY1"/>
                    </a:cxn>
                  </a:cxnLst>
                  <a:rect l="l" t="t" r="r" b="b"/>
                  <a:pathLst>
                    <a:path w="4406" h="4399">
                      <a:moveTo>
                        <a:pt x="0" y="0"/>
                      </a:moveTo>
                      <a:lnTo>
                        <a:pt x="0" y="0"/>
                      </a:lnTo>
                    </a:path>
                  </a:pathLst>
                </a:custGeom>
                <a:noFill/>
                <a:ln w="3080" cap="rnd">
                  <a:solidFill>
                    <a:srgbClr val="4C5336"/>
                  </a:solidFill>
                  <a:prstDash val="solid"/>
                  <a:round/>
                </a:ln>
              </p:spPr>
              <p:txBody>
                <a:bodyPr rtlCol="0" anchor="ctr"/>
                <a:lstStyle/>
                <a:p>
                  <a:endParaRPr lang="en-US"/>
                </a:p>
              </p:txBody>
            </p:sp>
            <p:sp>
              <p:nvSpPr>
                <p:cNvPr id="18" name="Freeform 17">
                  <a:extLst>
                    <a:ext uri="{FF2B5EF4-FFF2-40B4-BE49-F238E27FC236}">
                      <a16:creationId xmlns:a16="http://schemas.microsoft.com/office/drawing/2014/main" id="{62059246-C2D4-E940-A322-011DB1130645}"/>
                    </a:ext>
                  </a:extLst>
                </p:cNvPr>
                <p:cNvSpPr/>
                <p:nvPr/>
              </p:nvSpPr>
              <p:spPr>
                <a:xfrm>
                  <a:off x="16755606" y="10744537"/>
                  <a:ext cx="4406" cy="4399"/>
                </a:xfrm>
                <a:custGeom>
                  <a:avLst/>
                  <a:gdLst>
                    <a:gd name="connsiteX0" fmla="*/ 0 w 4406"/>
                    <a:gd name="connsiteY0" fmla="*/ 0 h 4399"/>
                    <a:gd name="connsiteX1" fmla="*/ 0 w 4406"/>
                    <a:gd name="connsiteY1" fmla="*/ 0 h 4399"/>
                  </a:gdLst>
                  <a:ahLst/>
                  <a:cxnLst>
                    <a:cxn ang="0">
                      <a:pos x="connsiteX0" y="connsiteY0"/>
                    </a:cxn>
                    <a:cxn ang="0">
                      <a:pos x="connsiteX1" y="connsiteY1"/>
                    </a:cxn>
                  </a:cxnLst>
                  <a:rect l="l" t="t" r="r" b="b"/>
                  <a:pathLst>
                    <a:path w="4406" h="4399">
                      <a:moveTo>
                        <a:pt x="0" y="0"/>
                      </a:moveTo>
                      <a:lnTo>
                        <a:pt x="0" y="0"/>
                      </a:lnTo>
                    </a:path>
                  </a:pathLst>
                </a:custGeom>
                <a:noFill/>
                <a:ln w="3080" cap="rnd">
                  <a:solidFill>
                    <a:srgbClr val="4C5336"/>
                  </a:solidFill>
                  <a:prstDash val="solid"/>
                  <a:round/>
                </a:ln>
              </p:spPr>
              <p:txBody>
                <a:bodyPr rtlCol="0" anchor="ctr"/>
                <a:lstStyle/>
                <a:p>
                  <a:endParaRPr lang="en-US"/>
                </a:p>
              </p:txBody>
            </p:sp>
            <p:sp>
              <p:nvSpPr>
                <p:cNvPr id="19" name="Freeform 18">
                  <a:extLst>
                    <a:ext uri="{FF2B5EF4-FFF2-40B4-BE49-F238E27FC236}">
                      <a16:creationId xmlns:a16="http://schemas.microsoft.com/office/drawing/2014/main" id="{F42E5A99-3D8F-0A49-9F83-481687A33FBC}"/>
                    </a:ext>
                  </a:extLst>
                </p:cNvPr>
                <p:cNvSpPr/>
                <p:nvPr/>
              </p:nvSpPr>
              <p:spPr>
                <a:xfrm>
                  <a:off x="19217748" y="10744537"/>
                  <a:ext cx="4406" cy="4399"/>
                </a:xfrm>
                <a:custGeom>
                  <a:avLst/>
                  <a:gdLst>
                    <a:gd name="connsiteX0" fmla="*/ 0 w 4406"/>
                    <a:gd name="connsiteY0" fmla="*/ 0 h 4399"/>
                    <a:gd name="connsiteX1" fmla="*/ 0 w 4406"/>
                    <a:gd name="connsiteY1" fmla="*/ 0 h 4399"/>
                  </a:gdLst>
                  <a:ahLst/>
                  <a:cxnLst>
                    <a:cxn ang="0">
                      <a:pos x="connsiteX0" y="connsiteY0"/>
                    </a:cxn>
                    <a:cxn ang="0">
                      <a:pos x="connsiteX1" y="connsiteY1"/>
                    </a:cxn>
                  </a:cxnLst>
                  <a:rect l="l" t="t" r="r" b="b"/>
                  <a:pathLst>
                    <a:path w="4406" h="4399">
                      <a:moveTo>
                        <a:pt x="0" y="0"/>
                      </a:moveTo>
                      <a:lnTo>
                        <a:pt x="0" y="0"/>
                      </a:lnTo>
                    </a:path>
                  </a:pathLst>
                </a:custGeom>
                <a:noFill/>
                <a:ln w="3080" cap="rnd">
                  <a:solidFill>
                    <a:srgbClr val="4C5336"/>
                  </a:solidFill>
                  <a:prstDash val="solid"/>
                  <a:round/>
                </a:ln>
              </p:spPr>
              <p:txBody>
                <a:bodyPr rtlCol="0" anchor="ctr"/>
                <a:lstStyle/>
                <a:p>
                  <a:endParaRPr lang="en-US"/>
                </a:p>
              </p:txBody>
            </p:sp>
          </p:grpSp>
        </p:grpSp>
        <p:sp>
          <p:nvSpPr>
            <p:cNvPr id="20" name="Freeform 19">
              <a:extLst>
                <a:ext uri="{FF2B5EF4-FFF2-40B4-BE49-F238E27FC236}">
                  <a16:creationId xmlns:a16="http://schemas.microsoft.com/office/drawing/2014/main" id="{A3B6D13C-235A-B74D-B3C5-1BCF77E868DB}"/>
                </a:ext>
              </a:extLst>
            </p:cNvPr>
            <p:cNvSpPr/>
            <p:nvPr/>
          </p:nvSpPr>
          <p:spPr>
            <a:xfrm>
              <a:off x="17096828" y="9656526"/>
              <a:ext cx="288082" cy="350542"/>
            </a:xfrm>
            <a:custGeom>
              <a:avLst/>
              <a:gdLst>
                <a:gd name="connsiteX0" fmla="*/ 288083 w 288082"/>
                <a:gd name="connsiteY0" fmla="*/ 350543 h 350542"/>
                <a:gd name="connsiteX1" fmla="*/ 288083 w 288082"/>
                <a:gd name="connsiteY1" fmla="*/ 6203 h 350542"/>
                <a:gd name="connsiteX2" fmla="*/ 220490 w 288082"/>
                <a:gd name="connsiteY2" fmla="*/ 6203 h 350542"/>
                <a:gd name="connsiteX3" fmla="*/ 220490 w 288082"/>
                <a:gd name="connsiteY3" fmla="*/ 210422 h 350542"/>
                <a:gd name="connsiteX4" fmla="*/ 21194 w 288082"/>
                <a:gd name="connsiteY4" fmla="*/ 0 h 350542"/>
                <a:gd name="connsiteX5" fmla="*/ 0 w 288082"/>
                <a:gd name="connsiteY5" fmla="*/ 0 h 350542"/>
                <a:gd name="connsiteX6" fmla="*/ 0 w 288082"/>
                <a:gd name="connsiteY6" fmla="*/ 344340 h 350542"/>
                <a:gd name="connsiteX7" fmla="*/ 67592 w 288082"/>
                <a:gd name="connsiteY7" fmla="*/ 344340 h 350542"/>
                <a:gd name="connsiteX8" fmla="*/ 67592 w 288082"/>
                <a:gd name="connsiteY8" fmla="*/ 138580 h 350542"/>
                <a:gd name="connsiteX9" fmla="*/ 266360 w 288082"/>
                <a:gd name="connsiteY9" fmla="*/ 350543 h 350542"/>
                <a:gd name="connsiteX10" fmla="*/ 288083 w 288082"/>
                <a:gd name="connsiteY10" fmla="*/ 350543 h 350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082" h="350542">
                  <a:moveTo>
                    <a:pt x="288083" y="350543"/>
                  </a:moveTo>
                  <a:lnTo>
                    <a:pt x="288083" y="6203"/>
                  </a:lnTo>
                  <a:lnTo>
                    <a:pt x="220490" y="6203"/>
                  </a:lnTo>
                  <a:lnTo>
                    <a:pt x="220490" y="210422"/>
                  </a:lnTo>
                  <a:lnTo>
                    <a:pt x="21194" y="0"/>
                  </a:lnTo>
                  <a:lnTo>
                    <a:pt x="0" y="0"/>
                  </a:lnTo>
                  <a:lnTo>
                    <a:pt x="0" y="344340"/>
                  </a:lnTo>
                  <a:lnTo>
                    <a:pt x="67592" y="344340"/>
                  </a:lnTo>
                  <a:lnTo>
                    <a:pt x="67592" y="138580"/>
                  </a:lnTo>
                  <a:lnTo>
                    <a:pt x="266360" y="350543"/>
                  </a:lnTo>
                  <a:lnTo>
                    <a:pt x="288083" y="350543"/>
                  </a:lnTo>
                  <a:close/>
                </a:path>
              </a:pathLst>
            </a:custGeom>
            <a:solidFill>
              <a:srgbClr val="4C5336"/>
            </a:solidFill>
            <a:ln w="439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4E511C9-9E99-114C-86C6-8D5673DA725C}"/>
                </a:ext>
              </a:extLst>
            </p:cNvPr>
            <p:cNvSpPr/>
            <p:nvPr/>
          </p:nvSpPr>
          <p:spPr>
            <a:xfrm>
              <a:off x="16758118" y="10070728"/>
              <a:ext cx="67592" cy="338180"/>
            </a:xfrm>
            <a:custGeom>
              <a:avLst/>
              <a:gdLst>
                <a:gd name="connsiteX0" fmla="*/ 0 w 67592"/>
                <a:gd name="connsiteY0" fmla="*/ 0 h 338180"/>
                <a:gd name="connsiteX1" fmla="*/ 67592 w 67592"/>
                <a:gd name="connsiteY1" fmla="*/ 0 h 338180"/>
                <a:gd name="connsiteX2" fmla="*/ 67592 w 67592"/>
                <a:gd name="connsiteY2" fmla="*/ 338180 h 338180"/>
                <a:gd name="connsiteX3" fmla="*/ 0 w 67592"/>
                <a:gd name="connsiteY3" fmla="*/ 338180 h 338180"/>
              </a:gdLst>
              <a:ahLst/>
              <a:cxnLst>
                <a:cxn ang="0">
                  <a:pos x="connsiteX0" y="connsiteY0"/>
                </a:cxn>
                <a:cxn ang="0">
                  <a:pos x="connsiteX1" y="connsiteY1"/>
                </a:cxn>
                <a:cxn ang="0">
                  <a:pos x="connsiteX2" y="connsiteY2"/>
                </a:cxn>
                <a:cxn ang="0">
                  <a:pos x="connsiteX3" y="connsiteY3"/>
                </a:cxn>
              </a:cxnLst>
              <a:rect l="l" t="t" r="r" b="b"/>
              <a:pathLst>
                <a:path w="67592" h="338180">
                  <a:moveTo>
                    <a:pt x="0" y="0"/>
                  </a:moveTo>
                  <a:lnTo>
                    <a:pt x="67592" y="0"/>
                  </a:lnTo>
                  <a:lnTo>
                    <a:pt x="67592" y="338180"/>
                  </a:lnTo>
                  <a:lnTo>
                    <a:pt x="0" y="338180"/>
                  </a:lnTo>
                  <a:close/>
                </a:path>
              </a:pathLst>
            </a:custGeom>
            <a:solidFill>
              <a:srgbClr val="4C5336"/>
            </a:solidFill>
            <a:ln w="4399" cap="flat">
              <a:noFill/>
              <a:prstDash val="solid"/>
              <a:miter/>
            </a:ln>
          </p:spPr>
          <p:txBody>
            <a:bodyPr rtlCol="0" anchor="ctr"/>
            <a:lstStyle/>
            <a:p>
              <a:endParaRPr lang="en-US"/>
            </a:p>
          </p:txBody>
        </p:sp>
        <p:grpSp>
          <p:nvGrpSpPr>
            <p:cNvPr id="22" name="Graphic 9">
              <a:extLst>
                <a:ext uri="{FF2B5EF4-FFF2-40B4-BE49-F238E27FC236}">
                  <a16:creationId xmlns:a16="http://schemas.microsoft.com/office/drawing/2014/main" id="{EE93054D-D5FB-6F44-AA00-A596D10E4E72}"/>
                </a:ext>
              </a:extLst>
            </p:cNvPr>
            <p:cNvGrpSpPr/>
            <p:nvPr/>
          </p:nvGrpSpPr>
          <p:grpSpPr>
            <a:xfrm>
              <a:off x="16758074" y="9662685"/>
              <a:ext cx="634064" cy="746222"/>
              <a:chOff x="16758074" y="9662685"/>
              <a:chExt cx="634064" cy="746222"/>
            </a:xfrm>
            <a:solidFill>
              <a:srgbClr val="4C5336"/>
            </a:solidFill>
          </p:grpSpPr>
          <p:sp>
            <p:nvSpPr>
              <p:cNvPr id="23" name="Freeform 22">
                <a:extLst>
                  <a:ext uri="{FF2B5EF4-FFF2-40B4-BE49-F238E27FC236}">
                    <a16:creationId xmlns:a16="http://schemas.microsoft.com/office/drawing/2014/main" id="{D04C2912-260A-EA47-8521-DB071FC26777}"/>
                  </a:ext>
                </a:extLst>
              </p:cNvPr>
              <p:cNvSpPr/>
              <p:nvPr/>
            </p:nvSpPr>
            <p:spPr>
              <a:xfrm>
                <a:off x="16758074" y="9662685"/>
                <a:ext cx="276097" cy="338224"/>
              </a:xfrm>
              <a:custGeom>
                <a:avLst/>
                <a:gdLst>
                  <a:gd name="connsiteX0" fmla="*/ 116458 w 276097"/>
                  <a:gd name="connsiteY0" fmla="*/ 218517 h 338224"/>
                  <a:gd name="connsiteX1" fmla="*/ 200221 w 276097"/>
                  <a:gd name="connsiteY1" fmla="*/ 338224 h 338224"/>
                  <a:gd name="connsiteX2" fmla="*/ 276098 w 276097"/>
                  <a:gd name="connsiteY2" fmla="*/ 338224 h 338224"/>
                  <a:gd name="connsiteX3" fmla="*/ 184227 w 276097"/>
                  <a:gd name="connsiteY3" fmla="*/ 204835 h 338224"/>
                  <a:gd name="connsiteX4" fmla="*/ 185328 w 276097"/>
                  <a:gd name="connsiteY4" fmla="*/ 204263 h 338224"/>
                  <a:gd name="connsiteX5" fmla="*/ 244637 w 276097"/>
                  <a:gd name="connsiteY5" fmla="*/ 108797 h 338224"/>
                  <a:gd name="connsiteX6" fmla="*/ 210400 w 276097"/>
                  <a:gd name="connsiteY6" fmla="*/ 30180 h 338224"/>
                  <a:gd name="connsiteX7" fmla="*/ 122803 w 276097"/>
                  <a:gd name="connsiteY7" fmla="*/ 0 h 338224"/>
                  <a:gd name="connsiteX8" fmla="*/ 0 w 276097"/>
                  <a:gd name="connsiteY8" fmla="*/ 0 h 338224"/>
                  <a:gd name="connsiteX9" fmla="*/ 0 w 276097"/>
                  <a:gd name="connsiteY9" fmla="*/ 338180 h 338224"/>
                  <a:gd name="connsiteX10" fmla="*/ 67592 w 276097"/>
                  <a:gd name="connsiteY10" fmla="*/ 338180 h 338224"/>
                  <a:gd name="connsiteX11" fmla="*/ 67592 w 276097"/>
                  <a:gd name="connsiteY11" fmla="*/ 218033 h 338224"/>
                  <a:gd name="connsiteX12" fmla="*/ 116106 w 276097"/>
                  <a:gd name="connsiteY12" fmla="*/ 218033 h 338224"/>
                  <a:gd name="connsiteX13" fmla="*/ 116414 w 276097"/>
                  <a:gd name="connsiteY13" fmla="*/ 218473 h 338224"/>
                  <a:gd name="connsiteX14" fmla="*/ 67636 w 276097"/>
                  <a:gd name="connsiteY14" fmla="*/ 59304 h 338224"/>
                  <a:gd name="connsiteX15" fmla="*/ 122847 w 276097"/>
                  <a:gd name="connsiteY15" fmla="*/ 59304 h 338224"/>
                  <a:gd name="connsiteX16" fmla="*/ 175546 w 276097"/>
                  <a:gd name="connsiteY16" fmla="*/ 108841 h 338224"/>
                  <a:gd name="connsiteX17" fmla="*/ 122847 w 276097"/>
                  <a:gd name="connsiteY17" fmla="*/ 158862 h 338224"/>
                  <a:gd name="connsiteX18" fmla="*/ 67636 w 276097"/>
                  <a:gd name="connsiteY18" fmla="*/ 158862 h 338224"/>
                  <a:gd name="connsiteX19" fmla="*/ 67636 w 276097"/>
                  <a:gd name="connsiteY19" fmla="*/ 59304 h 338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6097" h="338224">
                    <a:moveTo>
                      <a:pt x="116458" y="218517"/>
                    </a:moveTo>
                    <a:lnTo>
                      <a:pt x="200221" y="338224"/>
                    </a:lnTo>
                    <a:lnTo>
                      <a:pt x="276098" y="338224"/>
                    </a:lnTo>
                    <a:lnTo>
                      <a:pt x="184227" y="204835"/>
                    </a:lnTo>
                    <a:lnTo>
                      <a:pt x="185328" y="204263"/>
                    </a:lnTo>
                    <a:cubicBezTo>
                      <a:pt x="223002" y="185434"/>
                      <a:pt x="244637" y="150635"/>
                      <a:pt x="244637" y="108797"/>
                    </a:cubicBezTo>
                    <a:cubicBezTo>
                      <a:pt x="244637" y="75845"/>
                      <a:pt x="233445" y="50109"/>
                      <a:pt x="210400" y="30180"/>
                    </a:cubicBezTo>
                    <a:cubicBezTo>
                      <a:pt x="187796" y="10163"/>
                      <a:pt x="158318" y="0"/>
                      <a:pt x="122803" y="0"/>
                    </a:cubicBezTo>
                    <a:lnTo>
                      <a:pt x="0" y="0"/>
                    </a:lnTo>
                    <a:lnTo>
                      <a:pt x="0" y="338180"/>
                    </a:lnTo>
                    <a:lnTo>
                      <a:pt x="67592" y="338180"/>
                    </a:lnTo>
                    <a:lnTo>
                      <a:pt x="67592" y="218033"/>
                    </a:lnTo>
                    <a:lnTo>
                      <a:pt x="116106" y="218033"/>
                    </a:lnTo>
                    <a:lnTo>
                      <a:pt x="116414" y="218473"/>
                    </a:lnTo>
                    <a:close/>
                    <a:moveTo>
                      <a:pt x="67636" y="59304"/>
                    </a:moveTo>
                    <a:lnTo>
                      <a:pt x="122847" y="59304"/>
                    </a:lnTo>
                    <a:cubicBezTo>
                      <a:pt x="154352" y="59304"/>
                      <a:pt x="175546" y="79189"/>
                      <a:pt x="175546" y="108841"/>
                    </a:cubicBezTo>
                    <a:cubicBezTo>
                      <a:pt x="175546" y="138492"/>
                      <a:pt x="155366" y="158862"/>
                      <a:pt x="122847" y="158862"/>
                    </a:cubicBezTo>
                    <a:lnTo>
                      <a:pt x="67636" y="158862"/>
                    </a:lnTo>
                    <a:lnTo>
                      <a:pt x="67636" y="59304"/>
                    </a:lnTo>
                    <a:close/>
                  </a:path>
                </a:pathLst>
              </a:custGeom>
              <a:solidFill>
                <a:srgbClr val="4C5336"/>
              </a:solidFill>
              <a:ln w="439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92740D29-D4C8-224A-A90A-C6BE051BF9E7}"/>
                  </a:ext>
                </a:extLst>
              </p:cNvPr>
              <p:cNvSpPr/>
              <p:nvPr/>
            </p:nvSpPr>
            <p:spPr>
              <a:xfrm>
                <a:off x="17096828" y="10070728"/>
                <a:ext cx="295309" cy="338180"/>
              </a:xfrm>
              <a:custGeom>
                <a:avLst/>
                <a:gdLst>
                  <a:gd name="connsiteX0" fmla="*/ 295309 w 295309"/>
                  <a:gd name="connsiteY0" fmla="*/ 168056 h 338180"/>
                  <a:gd name="connsiteX1" fmla="*/ 244020 w 295309"/>
                  <a:gd name="connsiteY1" fmla="*/ 46150 h 338180"/>
                  <a:gd name="connsiteX2" fmla="*/ 110465 w 295309"/>
                  <a:gd name="connsiteY2" fmla="*/ 0 h 338180"/>
                  <a:gd name="connsiteX3" fmla="*/ 0 w 295309"/>
                  <a:gd name="connsiteY3" fmla="*/ 0 h 338180"/>
                  <a:gd name="connsiteX4" fmla="*/ 0 w 295309"/>
                  <a:gd name="connsiteY4" fmla="*/ 338180 h 338180"/>
                  <a:gd name="connsiteX5" fmla="*/ 110465 w 295309"/>
                  <a:gd name="connsiteY5" fmla="*/ 338180 h 338180"/>
                  <a:gd name="connsiteX6" fmla="*/ 243491 w 295309"/>
                  <a:gd name="connsiteY6" fmla="*/ 290491 h 338180"/>
                  <a:gd name="connsiteX7" fmla="*/ 295309 w 295309"/>
                  <a:gd name="connsiteY7" fmla="*/ 168056 h 338180"/>
                  <a:gd name="connsiteX8" fmla="*/ 193788 w 295309"/>
                  <a:gd name="connsiteY8" fmla="*/ 247685 h 338180"/>
                  <a:gd name="connsiteX9" fmla="*/ 109937 w 295309"/>
                  <a:gd name="connsiteY9" fmla="*/ 277381 h 338180"/>
                  <a:gd name="connsiteX10" fmla="*/ 67592 w 295309"/>
                  <a:gd name="connsiteY10" fmla="*/ 277381 h 338180"/>
                  <a:gd name="connsiteX11" fmla="*/ 67592 w 295309"/>
                  <a:gd name="connsiteY11" fmla="*/ 60799 h 338180"/>
                  <a:gd name="connsiteX12" fmla="*/ 109937 w 295309"/>
                  <a:gd name="connsiteY12" fmla="*/ 60799 h 338180"/>
                  <a:gd name="connsiteX13" fmla="*/ 225646 w 295309"/>
                  <a:gd name="connsiteY13" fmla="*/ 168056 h 338180"/>
                  <a:gd name="connsiteX14" fmla="*/ 193788 w 295309"/>
                  <a:gd name="connsiteY14" fmla="*/ 247685 h 33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5309" h="338180">
                    <a:moveTo>
                      <a:pt x="295309" y="168056"/>
                    </a:moveTo>
                    <a:cubicBezTo>
                      <a:pt x="295309" y="116892"/>
                      <a:pt x="278521" y="76989"/>
                      <a:pt x="244020" y="46150"/>
                    </a:cubicBezTo>
                    <a:cubicBezTo>
                      <a:pt x="209298" y="15090"/>
                      <a:pt x="165632" y="0"/>
                      <a:pt x="110465" y="0"/>
                    </a:cubicBezTo>
                    <a:lnTo>
                      <a:pt x="0" y="0"/>
                    </a:lnTo>
                    <a:lnTo>
                      <a:pt x="0" y="338180"/>
                    </a:lnTo>
                    <a:lnTo>
                      <a:pt x="110465" y="338180"/>
                    </a:lnTo>
                    <a:cubicBezTo>
                      <a:pt x="164487" y="338180"/>
                      <a:pt x="209254" y="322167"/>
                      <a:pt x="243491" y="290491"/>
                    </a:cubicBezTo>
                    <a:cubicBezTo>
                      <a:pt x="277860" y="258728"/>
                      <a:pt x="295309" y="217549"/>
                      <a:pt x="295309" y="168056"/>
                    </a:cubicBezTo>
                    <a:moveTo>
                      <a:pt x="193788" y="247685"/>
                    </a:moveTo>
                    <a:cubicBezTo>
                      <a:pt x="172198" y="267658"/>
                      <a:pt x="144790" y="277381"/>
                      <a:pt x="109937" y="277381"/>
                    </a:cubicBezTo>
                    <a:lnTo>
                      <a:pt x="67592" y="277381"/>
                    </a:lnTo>
                    <a:lnTo>
                      <a:pt x="67592" y="60799"/>
                    </a:lnTo>
                    <a:lnTo>
                      <a:pt x="109937" y="60799"/>
                    </a:lnTo>
                    <a:cubicBezTo>
                      <a:pt x="181274" y="60799"/>
                      <a:pt x="225646" y="101890"/>
                      <a:pt x="225646" y="168056"/>
                    </a:cubicBezTo>
                    <a:cubicBezTo>
                      <a:pt x="225646" y="200832"/>
                      <a:pt x="214938" y="227624"/>
                      <a:pt x="193788" y="247685"/>
                    </a:cubicBezTo>
                  </a:path>
                </a:pathLst>
              </a:custGeom>
              <a:solidFill>
                <a:srgbClr val="4C5336"/>
              </a:solidFill>
              <a:ln w="4399"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81B280E8-7EF8-C34D-87BD-E0983BD5D4D8}"/>
                  </a:ext>
                </a:extLst>
              </p:cNvPr>
              <p:cNvSpPr/>
              <p:nvPr/>
            </p:nvSpPr>
            <p:spPr>
              <a:xfrm>
                <a:off x="16966887" y="10070728"/>
                <a:ext cx="67327" cy="67222"/>
              </a:xfrm>
              <a:custGeom>
                <a:avLst/>
                <a:gdLst>
                  <a:gd name="connsiteX0" fmla="*/ 67328 w 67327"/>
                  <a:gd name="connsiteY0" fmla="*/ 33611 h 67222"/>
                  <a:gd name="connsiteX1" fmla="*/ 33664 w 67327"/>
                  <a:gd name="connsiteY1" fmla="*/ 67223 h 67222"/>
                  <a:gd name="connsiteX2" fmla="*/ 0 w 67327"/>
                  <a:gd name="connsiteY2" fmla="*/ 33611 h 67222"/>
                  <a:gd name="connsiteX3" fmla="*/ 33664 w 67327"/>
                  <a:gd name="connsiteY3" fmla="*/ 0 h 67222"/>
                  <a:gd name="connsiteX4" fmla="*/ 67328 w 67327"/>
                  <a:gd name="connsiteY4" fmla="*/ 33611 h 67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27" h="67222">
                    <a:moveTo>
                      <a:pt x="67328" y="33611"/>
                    </a:moveTo>
                    <a:cubicBezTo>
                      <a:pt x="67328" y="52177"/>
                      <a:pt x="52258" y="67223"/>
                      <a:pt x="33664" y="67223"/>
                    </a:cubicBezTo>
                    <a:cubicBezTo>
                      <a:pt x="15069" y="67223"/>
                      <a:pt x="0" y="52177"/>
                      <a:pt x="0" y="33611"/>
                    </a:cubicBezTo>
                    <a:cubicBezTo>
                      <a:pt x="0" y="15046"/>
                      <a:pt x="15069" y="0"/>
                      <a:pt x="33664" y="0"/>
                    </a:cubicBezTo>
                    <a:cubicBezTo>
                      <a:pt x="52258" y="0"/>
                      <a:pt x="67328" y="15046"/>
                      <a:pt x="67328" y="33611"/>
                    </a:cubicBezTo>
                  </a:path>
                </a:pathLst>
              </a:custGeom>
              <a:solidFill>
                <a:srgbClr val="4C5336"/>
              </a:solidFill>
              <a:ln w="4399"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4655C8BB-324A-B146-B19B-4852BDAB201D}"/>
                  </a:ext>
                </a:extLst>
              </p:cNvPr>
              <p:cNvSpPr/>
              <p:nvPr/>
            </p:nvSpPr>
            <p:spPr>
              <a:xfrm>
                <a:off x="16966887" y="10341686"/>
                <a:ext cx="67327" cy="67222"/>
              </a:xfrm>
              <a:custGeom>
                <a:avLst/>
                <a:gdLst>
                  <a:gd name="connsiteX0" fmla="*/ 67328 w 67327"/>
                  <a:gd name="connsiteY0" fmla="*/ 33611 h 67222"/>
                  <a:gd name="connsiteX1" fmla="*/ 33664 w 67327"/>
                  <a:gd name="connsiteY1" fmla="*/ 67223 h 67222"/>
                  <a:gd name="connsiteX2" fmla="*/ 0 w 67327"/>
                  <a:gd name="connsiteY2" fmla="*/ 33611 h 67222"/>
                  <a:gd name="connsiteX3" fmla="*/ 33664 w 67327"/>
                  <a:gd name="connsiteY3" fmla="*/ 0 h 67222"/>
                  <a:gd name="connsiteX4" fmla="*/ 67328 w 67327"/>
                  <a:gd name="connsiteY4" fmla="*/ 33611 h 67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27" h="67222">
                    <a:moveTo>
                      <a:pt x="67328" y="33611"/>
                    </a:moveTo>
                    <a:cubicBezTo>
                      <a:pt x="67328" y="52177"/>
                      <a:pt x="52258" y="67223"/>
                      <a:pt x="33664" y="67223"/>
                    </a:cubicBezTo>
                    <a:cubicBezTo>
                      <a:pt x="15069" y="67223"/>
                      <a:pt x="0" y="52177"/>
                      <a:pt x="0" y="33611"/>
                    </a:cubicBezTo>
                    <a:cubicBezTo>
                      <a:pt x="0" y="15046"/>
                      <a:pt x="15069" y="0"/>
                      <a:pt x="33664" y="0"/>
                    </a:cubicBezTo>
                    <a:cubicBezTo>
                      <a:pt x="52258" y="0"/>
                      <a:pt x="67328" y="15046"/>
                      <a:pt x="67328" y="33611"/>
                    </a:cubicBezTo>
                  </a:path>
                </a:pathLst>
              </a:custGeom>
              <a:solidFill>
                <a:srgbClr val="4C5336"/>
              </a:solidFill>
              <a:ln w="4399" cap="flat">
                <a:noFill/>
                <a:prstDash val="solid"/>
                <a:miter/>
              </a:ln>
            </p:spPr>
            <p:txBody>
              <a:bodyPr rtlCol="0" anchor="ctr"/>
              <a:lstStyle/>
              <a:p>
                <a:endParaRPr lang="en-US"/>
              </a:p>
            </p:txBody>
          </p:sp>
        </p:grpSp>
        <p:grpSp>
          <p:nvGrpSpPr>
            <p:cNvPr id="27" name="Graphic 9">
              <a:extLst>
                <a:ext uri="{FF2B5EF4-FFF2-40B4-BE49-F238E27FC236}">
                  <a16:creationId xmlns:a16="http://schemas.microsoft.com/office/drawing/2014/main" id="{A955CF42-E8B1-684C-92D8-1DC1B2D39D72}"/>
                </a:ext>
              </a:extLst>
            </p:cNvPr>
            <p:cNvGrpSpPr/>
            <p:nvPr/>
          </p:nvGrpSpPr>
          <p:grpSpPr>
            <a:xfrm>
              <a:off x="17566142" y="9744030"/>
              <a:ext cx="1293816" cy="188469"/>
              <a:chOff x="17566142" y="9744030"/>
              <a:chExt cx="1293816" cy="188469"/>
            </a:xfrm>
            <a:solidFill>
              <a:srgbClr val="4C5336"/>
            </a:solidFill>
          </p:grpSpPr>
          <p:sp>
            <p:nvSpPr>
              <p:cNvPr id="28" name="Freeform 27">
                <a:extLst>
                  <a:ext uri="{FF2B5EF4-FFF2-40B4-BE49-F238E27FC236}">
                    <a16:creationId xmlns:a16="http://schemas.microsoft.com/office/drawing/2014/main" id="{18DB8F9C-987B-BA4E-A864-6F680497B04A}"/>
                  </a:ext>
                </a:extLst>
              </p:cNvPr>
              <p:cNvSpPr/>
              <p:nvPr/>
            </p:nvSpPr>
            <p:spPr>
              <a:xfrm>
                <a:off x="17566142" y="9747109"/>
                <a:ext cx="75567" cy="145355"/>
              </a:xfrm>
              <a:custGeom>
                <a:avLst/>
                <a:gdLst>
                  <a:gd name="connsiteX0" fmla="*/ 10795 w 75567"/>
                  <a:gd name="connsiteY0" fmla="*/ 135105 h 145355"/>
                  <a:gd name="connsiteX1" fmla="*/ 441 w 75567"/>
                  <a:gd name="connsiteY1" fmla="*/ 108533 h 145355"/>
                  <a:gd name="connsiteX2" fmla="*/ 441 w 75567"/>
                  <a:gd name="connsiteY2" fmla="*/ 103253 h 145355"/>
                  <a:gd name="connsiteX3" fmla="*/ 1146 w 75567"/>
                  <a:gd name="connsiteY3" fmla="*/ 101538 h 145355"/>
                  <a:gd name="connsiteX4" fmla="*/ 2864 w 75567"/>
                  <a:gd name="connsiteY4" fmla="*/ 100834 h 145355"/>
                  <a:gd name="connsiteX5" fmla="*/ 21370 w 75567"/>
                  <a:gd name="connsiteY5" fmla="*/ 100834 h 145355"/>
                  <a:gd name="connsiteX6" fmla="*/ 23089 w 75567"/>
                  <a:gd name="connsiteY6" fmla="*/ 101538 h 145355"/>
                  <a:gd name="connsiteX7" fmla="*/ 23794 w 75567"/>
                  <a:gd name="connsiteY7" fmla="*/ 103253 h 145355"/>
                  <a:gd name="connsiteX8" fmla="*/ 23794 w 75567"/>
                  <a:gd name="connsiteY8" fmla="*/ 107301 h 145355"/>
                  <a:gd name="connsiteX9" fmla="*/ 27760 w 75567"/>
                  <a:gd name="connsiteY9" fmla="*/ 120103 h 145355"/>
                  <a:gd name="connsiteX10" fmla="*/ 38026 w 75567"/>
                  <a:gd name="connsiteY10" fmla="*/ 124986 h 145355"/>
                  <a:gd name="connsiteX11" fmla="*/ 48381 w 75567"/>
                  <a:gd name="connsiteY11" fmla="*/ 120411 h 145355"/>
                  <a:gd name="connsiteX12" fmla="*/ 52435 w 75567"/>
                  <a:gd name="connsiteY12" fmla="*/ 108357 h 145355"/>
                  <a:gd name="connsiteX13" fmla="*/ 50188 w 75567"/>
                  <a:gd name="connsiteY13" fmla="*/ 99206 h 145355"/>
                  <a:gd name="connsiteX14" fmla="*/ 43887 w 75567"/>
                  <a:gd name="connsiteY14" fmla="*/ 91903 h 145355"/>
                  <a:gd name="connsiteX15" fmla="*/ 30888 w 75567"/>
                  <a:gd name="connsiteY15" fmla="*/ 81960 h 145355"/>
                  <a:gd name="connsiteX16" fmla="*/ 14541 w 75567"/>
                  <a:gd name="connsiteY16" fmla="*/ 68982 h 145355"/>
                  <a:gd name="connsiteX17" fmla="*/ 4186 w 75567"/>
                  <a:gd name="connsiteY17" fmla="*/ 55300 h 145355"/>
                  <a:gd name="connsiteX18" fmla="*/ 0 w 75567"/>
                  <a:gd name="connsiteY18" fmla="*/ 36735 h 145355"/>
                  <a:gd name="connsiteX19" fmla="*/ 10179 w 75567"/>
                  <a:gd name="connsiteY19" fmla="*/ 9943 h 145355"/>
                  <a:gd name="connsiteX20" fmla="*/ 37013 w 75567"/>
                  <a:gd name="connsiteY20" fmla="*/ 0 h 145355"/>
                  <a:gd name="connsiteX21" fmla="*/ 64244 w 75567"/>
                  <a:gd name="connsiteY21" fmla="*/ 10471 h 145355"/>
                  <a:gd name="connsiteX22" fmla="*/ 74598 w 75567"/>
                  <a:gd name="connsiteY22" fmla="*/ 38187 h 145355"/>
                  <a:gd name="connsiteX23" fmla="*/ 74598 w 75567"/>
                  <a:gd name="connsiteY23" fmla="*/ 43070 h 145355"/>
                  <a:gd name="connsiteX24" fmla="*/ 73893 w 75567"/>
                  <a:gd name="connsiteY24" fmla="*/ 44786 h 145355"/>
                  <a:gd name="connsiteX25" fmla="*/ 72175 w 75567"/>
                  <a:gd name="connsiteY25" fmla="*/ 45490 h 145355"/>
                  <a:gd name="connsiteX26" fmla="*/ 53889 w 75567"/>
                  <a:gd name="connsiteY26" fmla="*/ 45490 h 145355"/>
                  <a:gd name="connsiteX27" fmla="*/ 52170 w 75567"/>
                  <a:gd name="connsiteY27" fmla="*/ 44786 h 145355"/>
                  <a:gd name="connsiteX28" fmla="*/ 51465 w 75567"/>
                  <a:gd name="connsiteY28" fmla="*/ 43070 h 145355"/>
                  <a:gd name="connsiteX29" fmla="*/ 51465 w 75567"/>
                  <a:gd name="connsiteY29" fmla="*/ 37791 h 145355"/>
                  <a:gd name="connsiteX30" fmla="*/ 47500 w 75567"/>
                  <a:gd name="connsiteY30" fmla="*/ 25120 h 145355"/>
                  <a:gd name="connsiteX31" fmla="*/ 37013 w 75567"/>
                  <a:gd name="connsiteY31" fmla="*/ 20369 h 145355"/>
                  <a:gd name="connsiteX32" fmla="*/ 27055 w 75567"/>
                  <a:gd name="connsiteY32" fmla="*/ 24725 h 145355"/>
                  <a:gd name="connsiteX33" fmla="*/ 23177 w 75567"/>
                  <a:gd name="connsiteY33" fmla="*/ 36779 h 145355"/>
                  <a:gd name="connsiteX34" fmla="*/ 27363 w 75567"/>
                  <a:gd name="connsiteY34" fmla="*/ 49141 h 145355"/>
                  <a:gd name="connsiteX35" fmla="*/ 43710 w 75567"/>
                  <a:gd name="connsiteY35" fmla="*/ 63131 h 145355"/>
                  <a:gd name="connsiteX36" fmla="*/ 62393 w 75567"/>
                  <a:gd name="connsiteY36" fmla="*/ 78045 h 145355"/>
                  <a:gd name="connsiteX37" fmla="*/ 72131 w 75567"/>
                  <a:gd name="connsiteY37" fmla="*/ 90715 h 145355"/>
                  <a:gd name="connsiteX38" fmla="*/ 75568 w 75567"/>
                  <a:gd name="connsiteY38" fmla="*/ 107169 h 145355"/>
                  <a:gd name="connsiteX39" fmla="*/ 65213 w 75567"/>
                  <a:gd name="connsiteY39" fmla="*/ 134885 h 145355"/>
                  <a:gd name="connsiteX40" fmla="*/ 37982 w 75567"/>
                  <a:gd name="connsiteY40" fmla="*/ 145356 h 145355"/>
                  <a:gd name="connsiteX41" fmla="*/ 10751 w 75567"/>
                  <a:gd name="connsiteY41" fmla="*/ 135193 h 14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5567" h="145355">
                    <a:moveTo>
                      <a:pt x="10795" y="135105"/>
                    </a:moveTo>
                    <a:cubicBezTo>
                      <a:pt x="3878" y="128330"/>
                      <a:pt x="441" y="119487"/>
                      <a:pt x="441" y="108533"/>
                    </a:cubicBezTo>
                    <a:lnTo>
                      <a:pt x="441" y="103253"/>
                    </a:lnTo>
                    <a:cubicBezTo>
                      <a:pt x="441" y="102594"/>
                      <a:pt x="661" y="102022"/>
                      <a:pt x="1146" y="101538"/>
                    </a:cubicBezTo>
                    <a:cubicBezTo>
                      <a:pt x="1630" y="101054"/>
                      <a:pt x="2203" y="100834"/>
                      <a:pt x="2864" y="100834"/>
                    </a:cubicBezTo>
                    <a:lnTo>
                      <a:pt x="21370" y="100834"/>
                    </a:lnTo>
                    <a:cubicBezTo>
                      <a:pt x="22031" y="100834"/>
                      <a:pt x="22604" y="101054"/>
                      <a:pt x="23089" y="101538"/>
                    </a:cubicBezTo>
                    <a:cubicBezTo>
                      <a:pt x="23574" y="102022"/>
                      <a:pt x="23794" y="102594"/>
                      <a:pt x="23794" y="103253"/>
                    </a:cubicBezTo>
                    <a:lnTo>
                      <a:pt x="23794" y="107301"/>
                    </a:lnTo>
                    <a:cubicBezTo>
                      <a:pt x="23794" y="112580"/>
                      <a:pt x="25116" y="116848"/>
                      <a:pt x="27760" y="120103"/>
                    </a:cubicBezTo>
                    <a:cubicBezTo>
                      <a:pt x="30403" y="123359"/>
                      <a:pt x="33840" y="124986"/>
                      <a:pt x="38026" y="124986"/>
                    </a:cubicBezTo>
                    <a:cubicBezTo>
                      <a:pt x="42212" y="124986"/>
                      <a:pt x="45693" y="123447"/>
                      <a:pt x="48381" y="120411"/>
                    </a:cubicBezTo>
                    <a:cubicBezTo>
                      <a:pt x="51069" y="117375"/>
                      <a:pt x="52435" y="113328"/>
                      <a:pt x="52435" y="108357"/>
                    </a:cubicBezTo>
                    <a:cubicBezTo>
                      <a:pt x="52435" y="104837"/>
                      <a:pt x="51686" y="101802"/>
                      <a:pt x="50188" y="99206"/>
                    </a:cubicBezTo>
                    <a:cubicBezTo>
                      <a:pt x="48689" y="96654"/>
                      <a:pt x="46574" y="94191"/>
                      <a:pt x="43887" y="91903"/>
                    </a:cubicBezTo>
                    <a:cubicBezTo>
                      <a:pt x="41155" y="89615"/>
                      <a:pt x="36837" y="86272"/>
                      <a:pt x="30888" y="81960"/>
                    </a:cubicBezTo>
                    <a:cubicBezTo>
                      <a:pt x="24102" y="77077"/>
                      <a:pt x="18639" y="72766"/>
                      <a:pt x="14541" y="68982"/>
                    </a:cubicBezTo>
                    <a:cubicBezTo>
                      <a:pt x="10399" y="65199"/>
                      <a:pt x="6962" y="60623"/>
                      <a:pt x="4186" y="55300"/>
                    </a:cubicBezTo>
                    <a:cubicBezTo>
                      <a:pt x="1410" y="49977"/>
                      <a:pt x="0" y="43774"/>
                      <a:pt x="0" y="36735"/>
                    </a:cubicBezTo>
                    <a:cubicBezTo>
                      <a:pt x="0" y="25516"/>
                      <a:pt x="3393" y="16586"/>
                      <a:pt x="10179" y="9943"/>
                    </a:cubicBezTo>
                    <a:cubicBezTo>
                      <a:pt x="16964" y="3300"/>
                      <a:pt x="25909" y="0"/>
                      <a:pt x="37013" y="0"/>
                    </a:cubicBezTo>
                    <a:cubicBezTo>
                      <a:pt x="48117" y="0"/>
                      <a:pt x="57326" y="3476"/>
                      <a:pt x="64244" y="10471"/>
                    </a:cubicBezTo>
                    <a:cubicBezTo>
                      <a:pt x="71161" y="17422"/>
                      <a:pt x="74598" y="26660"/>
                      <a:pt x="74598" y="38187"/>
                    </a:cubicBezTo>
                    <a:lnTo>
                      <a:pt x="74598" y="43070"/>
                    </a:lnTo>
                    <a:cubicBezTo>
                      <a:pt x="74598" y="43730"/>
                      <a:pt x="74378" y="44346"/>
                      <a:pt x="73893" y="44786"/>
                    </a:cubicBezTo>
                    <a:cubicBezTo>
                      <a:pt x="73409" y="45270"/>
                      <a:pt x="72836" y="45490"/>
                      <a:pt x="72175" y="45490"/>
                    </a:cubicBezTo>
                    <a:lnTo>
                      <a:pt x="53889" y="45490"/>
                    </a:lnTo>
                    <a:cubicBezTo>
                      <a:pt x="53228" y="45490"/>
                      <a:pt x="52655" y="45270"/>
                      <a:pt x="52170" y="44786"/>
                    </a:cubicBezTo>
                    <a:cubicBezTo>
                      <a:pt x="51686" y="44302"/>
                      <a:pt x="51465" y="43730"/>
                      <a:pt x="51465" y="43070"/>
                    </a:cubicBezTo>
                    <a:lnTo>
                      <a:pt x="51465" y="37791"/>
                    </a:lnTo>
                    <a:cubicBezTo>
                      <a:pt x="51465" y="32511"/>
                      <a:pt x="50143" y="28288"/>
                      <a:pt x="47500" y="25120"/>
                    </a:cubicBezTo>
                    <a:cubicBezTo>
                      <a:pt x="44856" y="21953"/>
                      <a:pt x="41375" y="20369"/>
                      <a:pt x="37013" y="20369"/>
                    </a:cubicBezTo>
                    <a:cubicBezTo>
                      <a:pt x="32959" y="20369"/>
                      <a:pt x="29610" y="21821"/>
                      <a:pt x="27055" y="24725"/>
                    </a:cubicBezTo>
                    <a:cubicBezTo>
                      <a:pt x="24499" y="27628"/>
                      <a:pt x="23177" y="31676"/>
                      <a:pt x="23177" y="36779"/>
                    </a:cubicBezTo>
                    <a:cubicBezTo>
                      <a:pt x="23177" y="41662"/>
                      <a:pt x="24543" y="45798"/>
                      <a:pt x="27363" y="49141"/>
                    </a:cubicBezTo>
                    <a:cubicBezTo>
                      <a:pt x="30139" y="52529"/>
                      <a:pt x="35603" y="57192"/>
                      <a:pt x="43710" y="63131"/>
                    </a:cubicBezTo>
                    <a:cubicBezTo>
                      <a:pt x="51994" y="69202"/>
                      <a:pt x="58207" y="74174"/>
                      <a:pt x="62393" y="78045"/>
                    </a:cubicBezTo>
                    <a:cubicBezTo>
                      <a:pt x="66579" y="81916"/>
                      <a:pt x="69840" y="86140"/>
                      <a:pt x="72131" y="90715"/>
                    </a:cubicBezTo>
                    <a:cubicBezTo>
                      <a:pt x="74422" y="95335"/>
                      <a:pt x="75568" y="100790"/>
                      <a:pt x="75568" y="107169"/>
                    </a:cubicBezTo>
                    <a:cubicBezTo>
                      <a:pt x="75568" y="118651"/>
                      <a:pt x="72131" y="127890"/>
                      <a:pt x="65213" y="134885"/>
                    </a:cubicBezTo>
                    <a:cubicBezTo>
                      <a:pt x="58295" y="141836"/>
                      <a:pt x="49218" y="145356"/>
                      <a:pt x="37982" y="145356"/>
                    </a:cubicBezTo>
                    <a:cubicBezTo>
                      <a:pt x="26746" y="145356"/>
                      <a:pt x="17669" y="141968"/>
                      <a:pt x="10751" y="135193"/>
                    </a:cubicBezTo>
                    <a:close/>
                  </a:path>
                </a:pathLst>
              </a:custGeom>
              <a:solidFill>
                <a:srgbClr val="4C5336"/>
              </a:solidFill>
              <a:ln w="4399"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9F02AA03-106C-DE49-ACDB-5D4CDAF72C57}"/>
                  </a:ext>
                </a:extLst>
              </p:cNvPr>
              <p:cNvSpPr/>
              <p:nvPr/>
            </p:nvSpPr>
            <p:spPr>
              <a:xfrm>
                <a:off x="17656470" y="9787012"/>
                <a:ext cx="71249" cy="105101"/>
              </a:xfrm>
              <a:custGeom>
                <a:avLst/>
                <a:gdLst>
                  <a:gd name="connsiteX0" fmla="*/ 48425 w 71249"/>
                  <a:gd name="connsiteY0" fmla="*/ 704 h 105101"/>
                  <a:gd name="connsiteX1" fmla="*/ 50143 w 71249"/>
                  <a:gd name="connsiteY1" fmla="*/ 0 h 105101"/>
                  <a:gd name="connsiteX2" fmla="*/ 68826 w 71249"/>
                  <a:gd name="connsiteY2" fmla="*/ 0 h 105101"/>
                  <a:gd name="connsiteX3" fmla="*/ 70544 w 71249"/>
                  <a:gd name="connsiteY3" fmla="*/ 704 h 105101"/>
                  <a:gd name="connsiteX4" fmla="*/ 71250 w 71249"/>
                  <a:gd name="connsiteY4" fmla="*/ 2420 h 105101"/>
                  <a:gd name="connsiteX5" fmla="*/ 71250 w 71249"/>
                  <a:gd name="connsiteY5" fmla="*/ 101230 h 105101"/>
                  <a:gd name="connsiteX6" fmla="*/ 70544 w 71249"/>
                  <a:gd name="connsiteY6" fmla="*/ 102945 h 105101"/>
                  <a:gd name="connsiteX7" fmla="*/ 68826 w 71249"/>
                  <a:gd name="connsiteY7" fmla="*/ 103649 h 105101"/>
                  <a:gd name="connsiteX8" fmla="*/ 50143 w 71249"/>
                  <a:gd name="connsiteY8" fmla="*/ 103649 h 105101"/>
                  <a:gd name="connsiteX9" fmla="*/ 48425 w 71249"/>
                  <a:gd name="connsiteY9" fmla="*/ 102945 h 105101"/>
                  <a:gd name="connsiteX10" fmla="*/ 47720 w 71249"/>
                  <a:gd name="connsiteY10" fmla="*/ 101230 h 105101"/>
                  <a:gd name="connsiteX11" fmla="*/ 47720 w 71249"/>
                  <a:gd name="connsiteY11" fmla="*/ 96786 h 105101"/>
                  <a:gd name="connsiteX12" fmla="*/ 47323 w 71249"/>
                  <a:gd name="connsiteY12" fmla="*/ 95994 h 105101"/>
                  <a:gd name="connsiteX13" fmla="*/ 46530 w 71249"/>
                  <a:gd name="connsiteY13" fmla="*/ 96390 h 105101"/>
                  <a:gd name="connsiteX14" fmla="*/ 27627 w 71249"/>
                  <a:gd name="connsiteY14" fmla="*/ 105101 h 105101"/>
                  <a:gd name="connsiteX15" fmla="*/ 7623 w 71249"/>
                  <a:gd name="connsiteY15" fmla="*/ 97710 h 105101"/>
                  <a:gd name="connsiteX16" fmla="*/ 0 w 71249"/>
                  <a:gd name="connsiteY16" fmla="*/ 74877 h 105101"/>
                  <a:gd name="connsiteX17" fmla="*/ 0 w 71249"/>
                  <a:gd name="connsiteY17" fmla="*/ 2420 h 105101"/>
                  <a:gd name="connsiteX18" fmla="*/ 705 w 71249"/>
                  <a:gd name="connsiteY18" fmla="*/ 704 h 105101"/>
                  <a:gd name="connsiteX19" fmla="*/ 2423 w 71249"/>
                  <a:gd name="connsiteY19" fmla="*/ 0 h 105101"/>
                  <a:gd name="connsiteX20" fmla="*/ 21106 w 71249"/>
                  <a:gd name="connsiteY20" fmla="*/ 0 h 105101"/>
                  <a:gd name="connsiteX21" fmla="*/ 22825 w 71249"/>
                  <a:gd name="connsiteY21" fmla="*/ 704 h 105101"/>
                  <a:gd name="connsiteX22" fmla="*/ 23530 w 71249"/>
                  <a:gd name="connsiteY22" fmla="*/ 2420 h 105101"/>
                  <a:gd name="connsiteX23" fmla="*/ 23530 w 71249"/>
                  <a:gd name="connsiteY23" fmla="*/ 69774 h 105101"/>
                  <a:gd name="connsiteX24" fmla="*/ 35338 w 71249"/>
                  <a:gd name="connsiteY24" fmla="*/ 84996 h 105101"/>
                  <a:gd name="connsiteX25" fmla="*/ 44503 w 71249"/>
                  <a:gd name="connsiteY25" fmla="*/ 80641 h 105101"/>
                  <a:gd name="connsiteX26" fmla="*/ 47764 w 71249"/>
                  <a:gd name="connsiteY26" fmla="*/ 68762 h 105101"/>
                  <a:gd name="connsiteX27" fmla="*/ 47764 w 71249"/>
                  <a:gd name="connsiteY27" fmla="*/ 2420 h 105101"/>
                  <a:gd name="connsiteX28" fmla="*/ 48469 w 71249"/>
                  <a:gd name="connsiteY28" fmla="*/ 704 h 105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1249" h="105101">
                    <a:moveTo>
                      <a:pt x="48425" y="704"/>
                    </a:moveTo>
                    <a:cubicBezTo>
                      <a:pt x="48910" y="220"/>
                      <a:pt x="49482" y="0"/>
                      <a:pt x="50143" y="0"/>
                    </a:cubicBezTo>
                    <a:lnTo>
                      <a:pt x="68826" y="0"/>
                    </a:lnTo>
                    <a:cubicBezTo>
                      <a:pt x="69487" y="0"/>
                      <a:pt x="70060" y="220"/>
                      <a:pt x="70544" y="704"/>
                    </a:cubicBezTo>
                    <a:cubicBezTo>
                      <a:pt x="71029" y="1188"/>
                      <a:pt x="71250" y="1760"/>
                      <a:pt x="71250" y="2420"/>
                    </a:cubicBezTo>
                    <a:lnTo>
                      <a:pt x="71250" y="101230"/>
                    </a:lnTo>
                    <a:cubicBezTo>
                      <a:pt x="71250" y="101890"/>
                      <a:pt x="71029" y="102462"/>
                      <a:pt x="70544" y="102945"/>
                    </a:cubicBezTo>
                    <a:cubicBezTo>
                      <a:pt x="70060" y="103429"/>
                      <a:pt x="69487" y="103649"/>
                      <a:pt x="68826" y="103649"/>
                    </a:cubicBezTo>
                    <a:lnTo>
                      <a:pt x="50143" y="103649"/>
                    </a:lnTo>
                    <a:cubicBezTo>
                      <a:pt x="49482" y="103649"/>
                      <a:pt x="48910" y="103429"/>
                      <a:pt x="48425" y="102945"/>
                    </a:cubicBezTo>
                    <a:cubicBezTo>
                      <a:pt x="47940" y="102462"/>
                      <a:pt x="47720" y="101890"/>
                      <a:pt x="47720" y="101230"/>
                    </a:cubicBezTo>
                    <a:lnTo>
                      <a:pt x="47720" y="96786"/>
                    </a:lnTo>
                    <a:cubicBezTo>
                      <a:pt x="47720" y="96390"/>
                      <a:pt x="47588" y="96126"/>
                      <a:pt x="47323" y="95994"/>
                    </a:cubicBezTo>
                    <a:cubicBezTo>
                      <a:pt x="47059" y="95862"/>
                      <a:pt x="46795" y="95994"/>
                      <a:pt x="46530" y="96390"/>
                    </a:cubicBezTo>
                    <a:cubicBezTo>
                      <a:pt x="42609" y="102198"/>
                      <a:pt x="36308" y="105101"/>
                      <a:pt x="27627" y="105101"/>
                    </a:cubicBezTo>
                    <a:cubicBezTo>
                      <a:pt x="18947" y="105101"/>
                      <a:pt x="12690" y="102638"/>
                      <a:pt x="7623" y="97710"/>
                    </a:cubicBezTo>
                    <a:cubicBezTo>
                      <a:pt x="2556" y="92783"/>
                      <a:pt x="0" y="85172"/>
                      <a:pt x="0" y="74877"/>
                    </a:cubicBezTo>
                    <a:lnTo>
                      <a:pt x="0" y="2420"/>
                    </a:lnTo>
                    <a:cubicBezTo>
                      <a:pt x="0" y="1760"/>
                      <a:pt x="220" y="1188"/>
                      <a:pt x="705" y="704"/>
                    </a:cubicBezTo>
                    <a:cubicBezTo>
                      <a:pt x="1190" y="220"/>
                      <a:pt x="1762" y="0"/>
                      <a:pt x="2423" y="0"/>
                    </a:cubicBezTo>
                    <a:lnTo>
                      <a:pt x="21106" y="0"/>
                    </a:lnTo>
                    <a:cubicBezTo>
                      <a:pt x="21767" y="0"/>
                      <a:pt x="22340" y="220"/>
                      <a:pt x="22825" y="704"/>
                    </a:cubicBezTo>
                    <a:cubicBezTo>
                      <a:pt x="23309" y="1188"/>
                      <a:pt x="23530" y="1760"/>
                      <a:pt x="23530" y="2420"/>
                    </a:cubicBezTo>
                    <a:lnTo>
                      <a:pt x="23530" y="69774"/>
                    </a:lnTo>
                    <a:cubicBezTo>
                      <a:pt x="23530" y="79937"/>
                      <a:pt x="27451" y="84996"/>
                      <a:pt x="35338" y="84996"/>
                    </a:cubicBezTo>
                    <a:cubicBezTo>
                      <a:pt x="39260" y="84996"/>
                      <a:pt x="42300" y="83544"/>
                      <a:pt x="44503" y="80641"/>
                    </a:cubicBezTo>
                    <a:cubicBezTo>
                      <a:pt x="46663" y="77737"/>
                      <a:pt x="47764" y="73778"/>
                      <a:pt x="47764" y="68762"/>
                    </a:cubicBezTo>
                    <a:lnTo>
                      <a:pt x="47764" y="2420"/>
                    </a:lnTo>
                    <a:cubicBezTo>
                      <a:pt x="47764" y="1760"/>
                      <a:pt x="47984" y="1188"/>
                      <a:pt x="48469" y="704"/>
                    </a:cubicBezTo>
                    <a:close/>
                  </a:path>
                </a:pathLst>
              </a:custGeom>
              <a:solidFill>
                <a:srgbClr val="4C5336"/>
              </a:solidFill>
              <a:ln w="4399"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E224A727-4EC3-7D44-92B7-88FA0B82A1C3}"/>
                  </a:ext>
                </a:extLst>
              </p:cNvPr>
              <p:cNvSpPr/>
              <p:nvPr/>
            </p:nvSpPr>
            <p:spPr>
              <a:xfrm>
                <a:off x="17747152" y="9785384"/>
                <a:ext cx="71690" cy="143683"/>
              </a:xfrm>
              <a:custGeom>
                <a:avLst/>
                <a:gdLst>
                  <a:gd name="connsiteX0" fmla="*/ 64155 w 71690"/>
                  <a:gd name="connsiteY0" fmla="*/ 8843 h 143683"/>
                  <a:gd name="connsiteX1" fmla="*/ 71690 w 71690"/>
                  <a:gd name="connsiteY1" fmla="*/ 32907 h 143683"/>
                  <a:gd name="connsiteX2" fmla="*/ 71690 w 71690"/>
                  <a:gd name="connsiteY2" fmla="*/ 73910 h 143683"/>
                  <a:gd name="connsiteX3" fmla="*/ 64155 w 71690"/>
                  <a:gd name="connsiteY3" fmla="*/ 98282 h 143683"/>
                  <a:gd name="connsiteX4" fmla="*/ 43005 w 71690"/>
                  <a:gd name="connsiteY4" fmla="*/ 106993 h 143683"/>
                  <a:gd name="connsiteX5" fmla="*/ 33444 w 71690"/>
                  <a:gd name="connsiteY5" fmla="*/ 105277 h 143683"/>
                  <a:gd name="connsiteX6" fmla="*/ 24719 w 71690"/>
                  <a:gd name="connsiteY6" fmla="*/ 99690 h 143683"/>
                  <a:gd name="connsiteX7" fmla="*/ 23926 w 71690"/>
                  <a:gd name="connsiteY7" fmla="*/ 99470 h 143683"/>
                  <a:gd name="connsiteX8" fmla="*/ 23530 w 71690"/>
                  <a:gd name="connsiteY8" fmla="*/ 100262 h 143683"/>
                  <a:gd name="connsiteX9" fmla="*/ 23530 w 71690"/>
                  <a:gd name="connsiteY9" fmla="*/ 141264 h 143683"/>
                  <a:gd name="connsiteX10" fmla="*/ 22825 w 71690"/>
                  <a:gd name="connsiteY10" fmla="*/ 142980 h 143683"/>
                  <a:gd name="connsiteX11" fmla="*/ 21106 w 71690"/>
                  <a:gd name="connsiteY11" fmla="*/ 143684 h 143683"/>
                  <a:gd name="connsiteX12" fmla="*/ 2423 w 71690"/>
                  <a:gd name="connsiteY12" fmla="*/ 143684 h 143683"/>
                  <a:gd name="connsiteX13" fmla="*/ 705 w 71690"/>
                  <a:gd name="connsiteY13" fmla="*/ 142980 h 143683"/>
                  <a:gd name="connsiteX14" fmla="*/ 0 w 71690"/>
                  <a:gd name="connsiteY14" fmla="*/ 141264 h 143683"/>
                  <a:gd name="connsiteX15" fmla="*/ 0 w 71690"/>
                  <a:gd name="connsiteY15" fmla="*/ 4091 h 143683"/>
                  <a:gd name="connsiteX16" fmla="*/ 705 w 71690"/>
                  <a:gd name="connsiteY16" fmla="*/ 2376 h 143683"/>
                  <a:gd name="connsiteX17" fmla="*/ 2423 w 71690"/>
                  <a:gd name="connsiteY17" fmla="*/ 1672 h 143683"/>
                  <a:gd name="connsiteX18" fmla="*/ 21106 w 71690"/>
                  <a:gd name="connsiteY18" fmla="*/ 1672 h 143683"/>
                  <a:gd name="connsiteX19" fmla="*/ 22825 w 71690"/>
                  <a:gd name="connsiteY19" fmla="*/ 2376 h 143683"/>
                  <a:gd name="connsiteX20" fmla="*/ 23530 w 71690"/>
                  <a:gd name="connsiteY20" fmla="*/ 4091 h 143683"/>
                  <a:gd name="connsiteX21" fmla="*/ 23530 w 71690"/>
                  <a:gd name="connsiteY21" fmla="*/ 6511 h 143683"/>
                  <a:gd name="connsiteX22" fmla="*/ 24058 w 71690"/>
                  <a:gd name="connsiteY22" fmla="*/ 7215 h 143683"/>
                  <a:gd name="connsiteX23" fmla="*/ 25160 w 71690"/>
                  <a:gd name="connsiteY23" fmla="*/ 6511 h 143683"/>
                  <a:gd name="connsiteX24" fmla="*/ 43049 w 71690"/>
                  <a:gd name="connsiteY24" fmla="*/ 0 h 143683"/>
                  <a:gd name="connsiteX25" fmla="*/ 64200 w 71690"/>
                  <a:gd name="connsiteY25" fmla="*/ 8843 h 143683"/>
                  <a:gd name="connsiteX26" fmla="*/ 44856 w 71690"/>
                  <a:gd name="connsiteY26" fmla="*/ 24153 h 143683"/>
                  <a:gd name="connsiteX27" fmla="*/ 35691 w 71690"/>
                  <a:gd name="connsiteY27" fmla="*/ 20105 h 143683"/>
                  <a:gd name="connsiteX28" fmla="*/ 26834 w 71690"/>
                  <a:gd name="connsiteY28" fmla="*/ 24153 h 143683"/>
                  <a:gd name="connsiteX29" fmla="*/ 23486 w 71690"/>
                  <a:gd name="connsiteY29" fmla="*/ 34711 h 143683"/>
                  <a:gd name="connsiteX30" fmla="*/ 23486 w 71690"/>
                  <a:gd name="connsiteY30" fmla="*/ 72238 h 143683"/>
                  <a:gd name="connsiteX31" fmla="*/ 26834 w 71690"/>
                  <a:gd name="connsiteY31" fmla="*/ 82708 h 143683"/>
                  <a:gd name="connsiteX32" fmla="*/ 35691 w 71690"/>
                  <a:gd name="connsiteY32" fmla="*/ 86668 h 143683"/>
                  <a:gd name="connsiteX33" fmla="*/ 44856 w 71690"/>
                  <a:gd name="connsiteY33" fmla="*/ 82708 h 143683"/>
                  <a:gd name="connsiteX34" fmla="*/ 48293 w 71690"/>
                  <a:gd name="connsiteY34" fmla="*/ 72238 h 143683"/>
                  <a:gd name="connsiteX35" fmla="*/ 48293 w 71690"/>
                  <a:gd name="connsiteY35" fmla="*/ 34711 h 143683"/>
                  <a:gd name="connsiteX36" fmla="*/ 44856 w 71690"/>
                  <a:gd name="connsiteY36" fmla="*/ 24153 h 14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1690" h="143683">
                    <a:moveTo>
                      <a:pt x="64155" y="8843"/>
                    </a:moveTo>
                    <a:cubicBezTo>
                      <a:pt x="69179" y="14738"/>
                      <a:pt x="71690" y="22745"/>
                      <a:pt x="71690" y="32907"/>
                    </a:cubicBezTo>
                    <a:lnTo>
                      <a:pt x="71690" y="73910"/>
                    </a:lnTo>
                    <a:cubicBezTo>
                      <a:pt x="71690" y="84336"/>
                      <a:pt x="69179" y="92431"/>
                      <a:pt x="64155" y="98282"/>
                    </a:cubicBezTo>
                    <a:cubicBezTo>
                      <a:pt x="59132" y="104089"/>
                      <a:pt x="52082" y="106993"/>
                      <a:pt x="43005" y="106993"/>
                    </a:cubicBezTo>
                    <a:cubicBezTo>
                      <a:pt x="39877" y="106993"/>
                      <a:pt x="36704" y="106421"/>
                      <a:pt x="33444" y="105277"/>
                    </a:cubicBezTo>
                    <a:cubicBezTo>
                      <a:pt x="30183" y="104133"/>
                      <a:pt x="27275" y="102286"/>
                      <a:pt x="24719" y="99690"/>
                    </a:cubicBezTo>
                    <a:cubicBezTo>
                      <a:pt x="24455" y="99426"/>
                      <a:pt x="24190" y="99338"/>
                      <a:pt x="23926" y="99470"/>
                    </a:cubicBezTo>
                    <a:cubicBezTo>
                      <a:pt x="23662" y="99602"/>
                      <a:pt x="23530" y="99866"/>
                      <a:pt x="23530" y="100262"/>
                    </a:cubicBezTo>
                    <a:lnTo>
                      <a:pt x="23530" y="141264"/>
                    </a:lnTo>
                    <a:cubicBezTo>
                      <a:pt x="23530" y="141924"/>
                      <a:pt x="23309" y="142496"/>
                      <a:pt x="22825" y="142980"/>
                    </a:cubicBezTo>
                    <a:cubicBezTo>
                      <a:pt x="22340" y="143464"/>
                      <a:pt x="21767" y="143684"/>
                      <a:pt x="21106" y="143684"/>
                    </a:cubicBezTo>
                    <a:lnTo>
                      <a:pt x="2423" y="143684"/>
                    </a:lnTo>
                    <a:cubicBezTo>
                      <a:pt x="1762" y="143684"/>
                      <a:pt x="1190" y="143464"/>
                      <a:pt x="705" y="142980"/>
                    </a:cubicBezTo>
                    <a:cubicBezTo>
                      <a:pt x="220" y="142496"/>
                      <a:pt x="0" y="141924"/>
                      <a:pt x="0" y="141264"/>
                    </a:cubicBezTo>
                    <a:lnTo>
                      <a:pt x="0" y="4091"/>
                    </a:lnTo>
                    <a:cubicBezTo>
                      <a:pt x="0" y="3432"/>
                      <a:pt x="220" y="2860"/>
                      <a:pt x="705" y="2376"/>
                    </a:cubicBezTo>
                    <a:cubicBezTo>
                      <a:pt x="1190" y="1892"/>
                      <a:pt x="1762" y="1672"/>
                      <a:pt x="2423" y="1672"/>
                    </a:cubicBezTo>
                    <a:lnTo>
                      <a:pt x="21106" y="1672"/>
                    </a:lnTo>
                    <a:cubicBezTo>
                      <a:pt x="21767" y="1672"/>
                      <a:pt x="22340" y="1892"/>
                      <a:pt x="22825" y="2376"/>
                    </a:cubicBezTo>
                    <a:cubicBezTo>
                      <a:pt x="23309" y="2860"/>
                      <a:pt x="23530" y="3432"/>
                      <a:pt x="23530" y="4091"/>
                    </a:cubicBezTo>
                    <a:lnTo>
                      <a:pt x="23530" y="6511"/>
                    </a:lnTo>
                    <a:cubicBezTo>
                      <a:pt x="23530" y="6907"/>
                      <a:pt x="23706" y="7171"/>
                      <a:pt x="24058" y="7215"/>
                    </a:cubicBezTo>
                    <a:cubicBezTo>
                      <a:pt x="24411" y="7303"/>
                      <a:pt x="24763" y="7039"/>
                      <a:pt x="25160" y="6511"/>
                    </a:cubicBezTo>
                    <a:cubicBezTo>
                      <a:pt x="29919" y="2200"/>
                      <a:pt x="35867" y="0"/>
                      <a:pt x="43049" y="0"/>
                    </a:cubicBezTo>
                    <a:cubicBezTo>
                      <a:pt x="52126" y="0"/>
                      <a:pt x="59176" y="2948"/>
                      <a:pt x="64200" y="8843"/>
                    </a:cubicBezTo>
                    <a:close/>
                    <a:moveTo>
                      <a:pt x="44856" y="24153"/>
                    </a:moveTo>
                    <a:cubicBezTo>
                      <a:pt x="42565" y="21469"/>
                      <a:pt x="39480" y="20105"/>
                      <a:pt x="35691" y="20105"/>
                    </a:cubicBezTo>
                    <a:cubicBezTo>
                      <a:pt x="31901" y="20105"/>
                      <a:pt x="29081" y="21469"/>
                      <a:pt x="26834" y="24153"/>
                    </a:cubicBezTo>
                    <a:cubicBezTo>
                      <a:pt x="24587" y="26880"/>
                      <a:pt x="23486" y="30356"/>
                      <a:pt x="23486" y="34711"/>
                    </a:cubicBezTo>
                    <a:lnTo>
                      <a:pt x="23486" y="72238"/>
                    </a:lnTo>
                    <a:cubicBezTo>
                      <a:pt x="23486" y="76549"/>
                      <a:pt x="24587" y="80069"/>
                      <a:pt x="26834" y="82708"/>
                    </a:cubicBezTo>
                    <a:cubicBezTo>
                      <a:pt x="29081" y="85348"/>
                      <a:pt x="32034" y="86668"/>
                      <a:pt x="35691" y="86668"/>
                    </a:cubicBezTo>
                    <a:cubicBezTo>
                      <a:pt x="39348" y="86668"/>
                      <a:pt x="42521" y="85348"/>
                      <a:pt x="44856" y="82708"/>
                    </a:cubicBezTo>
                    <a:cubicBezTo>
                      <a:pt x="47147" y="80069"/>
                      <a:pt x="48293" y="76593"/>
                      <a:pt x="48293" y="72238"/>
                    </a:cubicBezTo>
                    <a:lnTo>
                      <a:pt x="48293" y="34711"/>
                    </a:lnTo>
                    <a:cubicBezTo>
                      <a:pt x="48293" y="30400"/>
                      <a:pt x="47147" y="26880"/>
                      <a:pt x="44856" y="24153"/>
                    </a:cubicBezTo>
                    <a:close/>
                  </a:path>
                </a:pathLst>
              </a:custGeom>
              <a:solidFill>
                <a:srgbClr val="4C5336"/>
              </a:solidFill>
              <a:ln w="4399"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5717EE7E-AF0E-F24B-BA36-32A81F4C5E63}"/>
                  </a:ext>
                </a:extLst>
              </p:cNvPr>
              <p:cNvSpPr/>
              <p:nvPr/>
            </p:nvSpPr>
            <p:spPr>
              <a:xfrm>
                <a:off x="17836775" y="9785384"/>
                <a:ext cx="71690" cy="143683"/>
              </a:xfrm>
              <a:custGeom>
                <a:avLst/>
                <a:gdLst>
                  <a:gd name="connsiteX0" fmla="*/ 64155 w 71690"/>
                  <a:gd name="connsiteY0" fmla="*/ 8843 h 143683"/>
                  <a:gd name="connsiteX1" fmla="*/ 71690 w 71690"/>
                  <a:gd name="connsiteY1" fmla="*/ 32907 h 143683"/>
                  <a:gd name="connsiteX2" fmla="*/ 71690 w 71690"/>
                  <a:gd name="connsiteY2" fmla="*/ 73910 h 143683"/>
                  <a:gd name="connsiteX3" fmla="*/ 64155 w 71690"/>
                  <a:gd name="connsiteY3" fmla="*/ 98282 h 143683"/>
                  <a:gd name="connsiteX4" fmla="*/ 43005 w 71690"/>
                  <a:gd name="connsiteY4" fmla="*/ 106993 h 143683"/>
                  <a:gd name="connsiteX5" fmla="*/ 33444 w 71690"/>
                  <a:gd name="connsiteY5" fmla="*/ 105277 h 143683"/>
                  <a:gd name="connsiteX6" fmla="*/ 24719 w 71690"/>
                  <a:gd name="connsiteY6" fmla="*/ 99690 h 143683"/>
                  <a:gd name="connsiteX7" fmla="*/ 23926 w 71690"/>
                  <a:gd name="connsiteY7" fmla="*/ 99470 h 143683"/>
                  <a:gd name="connsiteX8" fmla="*/ 23530 w 71690"/>
                  <a:gd name="connsiteY8" fmla="*/ 100262 h 143683"/>
                  <a:gd name="connsiteX9" fmla="*/ 23530 w 71690"/>
                  <a:gd name="connsiteY9" fmla="*/ 141264 h 143683"/>
                  <a:gd name="connsiteX10" fmla="*/ 22825 w 71690"/>
                  <a:gd name="connsiteY10" fmla="*/ 142980 h 143683"/>
                  <a:gd name="connsiteX11" fmla="*/ 21106 w 71690"/>
                  <a:gd name="connsiteY11" fmla="*/ 143684 h 143683"/>
                  <a:gd name="connsiteX12" fmla="*/ 2424 w 71690"/>
                  <a:gd name="connsiteY12" fmla="*/ 143684 h 143683"/>
                  <a:gd name="connsiteX13" fmla="*/ 705 w 71690"/>
                  <a:gd name="connsiteY13" fmla="*/ 142980 h 143683"/>
                  <a:gd name="connsiteX14" fmla="*/ 0 w 71690"/>
                  <a:gd name="connsiteY14" fmla="*/ 141264 h 143683"/>
                  <a:gd name="connsiteX15" fmla="*/ 0 w 71690"/>
                  <a:gd name="connsiteY15" fmla="*/ 4091 h 143683"/>
                  <a:gd name="connsiteX16" fmla="*/ 705 w 71690"/>
                  <a:gd name="connsiteY16" fmla="*/ 2376 h 143683"/>
                  <a:gd name="connsiteX17" fmla="*/ 2424 w 71690"/>
                  <a:gd name="connsiteY17" fmla="*/ 1672 h 143683"/>
                  <a:gd name="connsiteX18" fmla="*/ 21106 w 71690"/>
                  <a:gd name="connsiteY18" fmla="*/ 1672 h 143683"/>
                  <a:gd name="connsiteX19" fmla="*/ 22825 w 71690"/>
                  <a:gd name="connsiteY19" fmla="*/ 2376 h 143683"/>
                  <a:gd name="connsiteX20" fmla="*/ 23530 w 71690"/>
                  <a:gd name="connsiteY20" fmla="*/ 4091 h 143683"/>
                  <a:gd name="connsiteX21" fmla="*/ 23530 w 71690"/>
                  <a:gd name="connsiteY21" fmla="*/ 6511 h 143683"/>
                  <a:gd name="connsiteX22" fmla="*/ 24058 w 71690"/>
                  <a:gd name="connsiteY22" fmla="*/ 7215 h 143683"/>
                  <a:gd name="connsiteX23" fmla="*/ 25160 w 71690"/>
                  <a:gd name="connsiteY23" fmla="*/ 6511 h 143683"/>
                  <a:gd name="connsiteX24" fmla="*/ 43049 w 71690"/>
                  <a:gd name="connsiteY24" fmla="*/ 0 h 143683"/>
                  <a:gd name="connsiteX25" fmla="*/ 64200 w 71690"/>
                  <a:gd name="connsiteY25" fmla="*/ 8843 h 143683"/>
                  <a:gd name="connsiteX26" fmla="*/ 44856 w 71690"/>
                  <a:gd name="connsiteY26" fmla="*/ 24153 h 143683"/>
                  <a:gd name="connsiteX27" fmla="*/ 35691 w 71690"/>
                  <a:gd name="connsiteY27" fmla="*/ 20105 h 143683"/>
                  <a:gd name="connsiteX28" fmla="*/ 26834 w 71690"/>
                  <a:gd name="connsiteY28" fmla="*/ 24153 h 143683"/>
                  <a:gd name="connsiteX29" fmla="*/ 23486 w 71690"/>
                  <a:gd name="connsiteY29" fmla="*/ 34711 h 143683"/>
                  <a:gd name="connsiteX30" fmla="*/ 23486 w 71690"/>
                  <a:gd name="connsiteY30" fmla="*/ 72238 h 143683"/>
                  <a:gd name="connsiteX31" fmla="*/ 26834 w 71690"/>
                  <a:gd name="connsiteY31" fmla="*/ 82708 h 143683"/>
                  <a:gd name="connsiteX32" fmla="*/ 35691 w 71690"/>
                  <a:gd name="connsiteY32" fmla="*/ 86668 h 143683"/>
                  <a:gd name="connsiteX33" fmla="*/ 44856 w 71690"/>
                  <a:gd name="connsiteY33" fmla="*/ 82708 h 143683"/>
                  <a:gd name="connsiteX34" fmla="*/ 48293 w 71690"/>
                  <a:gd name="connsiteY34" fmla="*/ 72238 h 143683"/>
                  <a:gd name="connsiteX35" fmla="*/ 48293 w 71690"/>
                  <a:gd name="connsiteY35" fmla="*/ 34711 h 143683"/>
                  <a:gd name="connsiteX36" fmla="*/ 44856 w 71690"/>
                  <a:gd name="connsiteY36" fmla="*/ 24153 h 14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1690" h="143683">
                    <a:moveTo>
                      <a:pt x="64155" y="8843"/>
                    </a:moveTo>
                    <a:cubicBezTo>
                      <a:pt x="69179" y="14738"/>
                      <a:pt x="71690" y="22745"/>
                      <a:pt x="71690" y="32907"/>
                    </a:cubicBezTo>
                    <a:lnTo>
                      <a:pt x="71690" y="73910"/>
                    </a:lnTo>
                    <a:cubicBezTo>
                      <a:pt x="71690" y="84336"/>
                      <a:pt x="69179" y="92431"/>
                      <a:pt x="64155" y="98282"/>
                    </a:cubicBezTo>
                    <a:cubicBezTo>
                      <a:pt x="59132" y="104089"/>
                      <a:pt x="52082" y="106993"/>
                      <a:pt x="43005" y="106993"/>
                    </a:cubicBezTo>
                    <a:cubicBezTo>
                      <a:pt x="39877" y="106993"/>
                      <a:pt x="36704" y="106421"/>
                      <a:pt x="33444" y="105277"/>
                    </a:cubicBezTo>
                    <a:cubicBezTo>
                      <a:pt x="30183" y="104133"/>
                      <a:pt x="27275" y="102286"/>
                      <a:pt x="24719" y="99690"/>
                    </a:cubicBezTo>
                    <a:cubicBezTo>
                      <a:pt x="24455" y="99426"/>
                      <a:pt x="24191" y="99338"/>
                      <a:pt x="23926" y="99470"/>
                    </a:cubicBezTo>
                    <a:cubicBezTo>
                      <a:pt x="23662" y="99602"/>
                      <a:pt x="23530" y="99866"/>
                      <a:pt x="23530" y="100262"/>
                    </a:cubicBezTo>
                    <a:lnTo>
                      <a:pt x="23530" y="141264"/>
                    </a:lnTo>
                    <a:cubicBezTo>
                      <a:pt x="23530" y="141924"/>
                      <a:pt x="23309" y="142496"/>
                      <a:pt x="22825" y="142980"/>
                    </a:cubicBezTo>
                    <a:cubicBezTo>
                      <a:pt x="22340" y="143464"/>
                      <a:pt x="21767" y="143684"/>
                      <a:pt x="21106" y="143684"/>
                    </a:cubicBezTo>
                    <a:lnTo>
                      <a:pt x="2424" y="143684"/>
                    </a:lnTo>
                    <a:cubicBezTo>
                      <a:pt x="1762" y="143684"/>
                      <a:pt x="1190" y="143464"/>
                      <a:pt x="705" y="142980"/>
                    </a:cubicBezTo>
                    <a:cubicBezTo>
                      <a:pt x="220" y="142496"/>
                      <a:pt x="0" y="141924"/>
                      <a:pt x="0" y="141264"/>
                    </a:cubicBezTo>
                    <a:lnTo>
                      <a:pt x="0" y="4091"/>
                    </a:lnTo>
                    <a:cubicBezTo>
                      <a:pt x="0" y="3432"/>
                      <a:pt x="220" y="2860"/>
                      <a:pt x="705" y="2376"/>
                    </a:cubicBezTo>
                    <a:cubicBezTo>
                      <a:pt x="1190" y="1892"/>
                      <a:pt x="1762" y="1672"/>
                      <a:pt x="2424" y="1672"/>
                    </a:cubicBezTo>
                    <a:lnTo>
                      <a:pt x="21106" y="1672"/>
                    </a:lnTo>
                    <a:cubicBezTo>
                      <a:pt x="21767" y="1672"/>
                      <a:pt x="22340" y="1892"/>
                      <a:pt x="22825" y="2376"/>
                    </a:cubicBezTo>
                    <a:cubicBezTo>
                      <a:pt x="23309" y="2860"/>
                      <a:pt x="23530" y="3432"/>
                      <a:pt x="23530" y="4091"/>
                    </a:cubicBezTo>
                    <a:lnTo>
                      <a:pt x="23530" y="6511"/>
                    </a:lnTo>
                    <a:cubicBezTo>
                      <a:pt x="23530" y="6907"/>
                      <a:pt x="23706" y="7171"/>
                      <a:pt x="24058" y="7215"/>
                    </a:cubicBezTo>
                    <a:cubicBezTo>
                      <a:pt x="24411" y="7303"/>
                      <a:pt x="24763" y="7039"/>
                      <a:pt x="25160" y="6511"/>
                    </a:cubicBezTo>
                    <a:cubicBezTo>
                      <a:pt x="29919" y="2200"/>
                      <a:pt x="35867" y="0"/>
                      <a:pt x="43049" y="0"/>
                    </a:cubicBezTo>
                    <a:cubicBezTo>
                      <a:pt x="52126" y="0"/>
                      <a:pt x="59176" y="2948"/>
                      <a:pt x="64200" y="8843"/>
                    </a:cubicBezTo>
                    <a:close/>
                    <a:moveTo>
                      <a:pt x="44856" y="24153"/>
                    </a:moveTo>
                    <a:cubicBezTo>
                      <a:pt x="42565" y="21469"/>
                      <a:pt x="39480" y="20105"/>
                      <a:pt x="35691" y="20105"/>
                    </a:cubicBezTo>
                    <a:cubicBezTo>
                      <a:pt x="31902" y="20105"/>
                      <a:pt x="29081" y="21469"/>
                      <a:pt x="26834" y="24153"/>
                    </a:cubicBezTo>
                    <a:cubicBezTo>
                      <a:pt x="24587" y="26880"/>
                      <a:pt x="23486" y="30356"/>
                      <a:pt x="23486" y="34711"/>
                    </a:cubicBezTo>
                    <a:lnTo>
                      <a:pt x="23486" y="72238"/>
                    </a:lnTo>
                    <a:cubicBezTo>
                      <a:pt x="23486" y="76549"/>
                      <a:pt x="24587" y="80069"/>
                      <a:pt x="26834" y="82708"/>
                    </a:cubicBezTo>
                    <a:cubicBezTo>
                      <a:pt x="29081" y="85348"/>
                      <a:pt x="32034" y="86668"/>
                      <a:pt x="35691" y="86668"/>
                    </a:cubicBezTo>
                    <a:cubicBezTo>
                      <a:pt x="39348" y="86668"/>
                      <a:pt x="42521" y="85348"/>
                      <a:pt x="44856" y="82708"/>
                    </a:cubicBezTo>
                    <a:cubicBezTo>
                      <a:pt x="47147" y="80069"/>
                      <a:pt x="48293" y="76593"/>
                      <a:pt x="48293" y="72238"/>
                    </a:cubicBezTo>
                    <a:lnTo>
                      <a:pt x="48293" y="34711"/>
                    </a:lnTo>
                    <a:cubicBezTo>
                      <a:pt x="48293" y="30400"/>
                      <a:pt x="47147" y="26880"/>
                      <a:pt x="44856" y="24153"/>
                    </a:cubicBezTo>
                    <a:close/>
                  </a:path>
                </a:pathLst>
              </a:custGeom>
              <a:solidFill>
                <a:srgbClr val="4C5336"/>
              </a:solidFill>
              <a:ln w="4399"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F9F687B9-AF1B-D24A-A920-22C1AAA4CFB1}"/>
                  </a:ext>
                </a:extLst>
              </p:cNvPr>
              <p:cNvSpPr/>
              <p:nvPr/>
            </p:nvSpPr>
            <p:spPr>
              <a:xfrm>
                <a:off x="17923932" y="9785384"/>
                <a:ext cx="72527" cy="106948"/>
              </a:xfrm>
              <a:custGeom>
                <a:avLst/>
                <a:gdLst>
                  <a:gd name="connsiteX0" fmla="*/ 9650 w 72527"/>
                  <a:gd name="connsiteY0" fmla="*/ 98018 h 106948"/>
                  <a:gd name="connsiteX1" fmla="*/ 0 w 72527"/>
                  <a:gd name="connsiteY1" fmla="*/ 73866 h 106948"/>
                  <a:gd name="connsiteX2" fmla="*/ 0 w 72527"/>
                  <a:gd name="connsiteY2" fmla="*/ 33083 h 106948"/>
                  <a:gd name="connsiteX3" fmla="*/ 9738 w 72527"/>
                  <a:gd name="connsiteY3" fmla="*/ 9019 h 106948"/>
                  <a:gd name="connsiteX4" fmla="*/ 36176 w 72527"/>
                  <a:gd name="connsiteY4" fmla="*/ 0 h 106948"/>
                  <a:gd name="connsiteX5" fmla="*/ 62790 w 72527"/>
                  <a:gd name="connsiteY5" fmla="*/ 9019 h 106948"/>
                  <a:gd name="connsiteX6" fmla="*/ 72528 w 72527"/>
                  <a:gd name="connsiteY6" fmla="*/ 33083 h 106948"/>
                  <a:gd name="connsiteX7" fmla="*/ 72528 w 72527"/>
                  <a:gd name="connsiteY7" fmla="*/ 73866 h 106948"/>
                  <a:gd name="connsiteX8" fmla="*/ 62878 w 72527"/>
                  <a:gd name="connsiteY8" fmla="*/ 98018 h 106948"/>
                  <a:gd name="connsiteX9" fmla="*/ 36132 w 72527"/>
                  <a:gd name="connsiteY9" fmla="*/ 106949 h 106948"/>
                  <a:gd name="connsiteX10" fmla="*/ 9606 w 72527"/>
                  <a:gd name="connsiteY10" fmla="*/ 98018 h 106948"/>
                  <a:gd name="connsiteX11" fmla="*/ 45429 w 72527"/>
                  <a:gd name="connsiteY11" fmla="*/ 82488 h 106948"/>
                  <a:gd name="connsiteX12" fmla="*/ 48998 w 72527"/>
                  <a:gd name="connsiteY12" fmla="*/ 72018 h 106948"/>
                  <a:gd name="connsiteX13" fmla="*/ 48998 w 72527"/>
                  <a:gd name="connsiteY13" fmla="*/ 34667 h 106948"/>
                  <a:gd name="connsiteX14" fmla="*/ 45429 w 72527"/>
                  <a:gd name="connsiteY14" fmla="*/ 24329 h 106948"/>
                  <a:gd name="connsiteX15" fmla="*/ 36176 w 72527"/>
                  <a:gd name="connsiteY15" fmla="*/ 20281 h 106948"/>
                  <a:gd name="connsiteX16" fmla="*/ 27011 w 72527"/>
                  <a:gd name="connsiteY16" fmla="*/ 24241 h 106948"/>
                  <a:gd name="connsiteX17" fmla="*/ 23574 w 72527"/>
                  <a:gd name="connsiteY17" fmla="*/ 34711 h 106948"/>
                  <a:gd name="connsiteX18" fmla="*/ 23574 w 72527"/>
                  <a:gd name="connsiteY18" fmla="*/ 72062 h 106948"/>
                  <a:gd name="connsiteX19" fmla="*/ 27011 w 72527"/>
                  <a:gd name="connsiteY19" fmla="*/ 82532 h 106948"/>
                  <a:gd name="connsiteX20" fmla="*/ 36176 w 72527"/>
                  <a:gd name="connsiteY20" fmla="*/ 86492 h 106948"/>
                  <a:gd name="connsiteX21" fmla="*/ 45429 w 72527"/>
                  <a:gd name="connsiteY21" fmla="*/ 82532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527" h="106948">
                    <a:moveTo>
                      <a:pt x="9650" y="98018"/>
                    </a:moveTo>
                    <a:cubicBezTo>
                      <a:pt x="3217" y="92079"/>
                      <a:pt x="0" y="84028"/>
                      <a:pt x="0" y="73866"/>
                    </a:cubicBezTo>
                    <a:lnTo>
                      <a:pt x="0" y="33083"/>
                    </a:lnTo>
                    <a:cubicBezTo>
                      <a:pt x="0" y="23053"/>
                      <a:pt x="3261" y="15046"/>
                      <a:pt x="9738" y="9019"/>
                    </a:cubicBezTo>
                    <a:cubicBezTo>
                      <a:pt x="16259" y="2992"/>
                      <a:pt x="25028" y="0"/>
                      <a:pt x="36176" y="0"/>
                    </a:cubicBezTo>
                    <a:cubicBezTo>
                      <a:pt x="47324" y="0"/>
                      <a:pt x="56312" y="2992"/>
                      <a:pt x="62790" y="9019"/>
                    </a:cubicBezTo>
                    <a:cubicBezTo>
                      <a:pt x="69311" y="15046"/>
                      <a:pt x="72528" y="23053"/>
                      <a:pt x="72528" y="33083"/>
                    </a:cubicBezTo>
                    <a:lnTo>
                      <a:pt x="72528" y="73866"/>
                    </a:lnTo>
                    <a:cubicBezTo>
                      <a:pt x="72528" y="84028"/>
                      <a:pt x="69311" y="92079"/>
                      <a:pt x="62878" y="98018"/>
                    </a:cubicBezTo>
                    <a:cubicBezTo>
                      <a:pt x="56444" y="103957"/>
                      <a:pt x="47544" y="106949"/>
                      <a:pt x="36132" y="106949"/>
                    </a:cubicBezTo>
                    <a:cubicBezTo>
                      <a:pt x="24719" y="106949"/>
                      <a:pt x="16039" y="103957"/>
                      <a:pt x="9606" y="98018"/>
                    </a:cubicBezTo>
                    <a:close/>
                    <a:moveTo>
                      <a:pt x="45429" y="82488"/>
                    </a:moveTo>
                    <a:cubicBezTo>
                      <a:pt x="47808" y="79849"/>
                      <a:pt x="48998" y="76373"/>
                      <a:pt x="48998" y="72018"/>
                    </a:cubicBezTo>
                    <a:lnTo>
                      <a:pt x="48998" y="34667"/>
                    </a:lnTo>
                    <a:cubicBezTo>
                      <a:pt x="48998" y="30488"/>
                      <a:pt x="47808" y="27012"/>
                      <a:pt x="45429" y="24329"/>
                    </a:cubicBezTo>
                    <a:cubicBezTo>
                      <a:pt x="43049" y="21645"/>
                      <a:pt x="39965" y="20281"/>
                      <a:pt x="36176" y="20281"/>
                    </a:cubicBezTo>
                    <a:cubicBezTo>
                      <a:pt x="32386" y="20281"/>
                      <a:pt x="29346" y="21601"/>
                      <a:pt x="27011" y="24241"/>
                    </a:cubicBezTo>
                    <a:cubicBezTo>
                      <a:pt x="24719" y="26880"/>
                      <a:pt x="23574" y="30356"/>
                      <a:pt x="23574" y="34711"/>
                    </a:cubicBezTo>
                    <a:lnTo>
                      <a:pt x="23574" y="72062"/>
                    </a:lnTo>
                    <a:cubicBezTo>
                      <a:pt x="23574" y="76373"/>
                      <a:pt x="24719" y="79893"/>
                      <a:pt x="27011" y="82532"/>
                    </a:cubicBezTo>
                    <a:cubicBezTo>
                      <a:pt x="29302" y="85172"/>
                      <a:pt x="32342" y="86492"/>
                      <a:pt x="36176" y="86492"/>
                    </a:cubicBezTo>
                    <a:cubicBezTo>
                      <a:pt x="40009" y="86492"/>
                      <a:pt x="43049" y="85172"/>
                      <a:pt x="45429" y="82532"/>
                    </a:cubicBezTo>
                    <a:close/>
                  </a:path>
                </a:pathLst>
              </a:custGeom>
              <a:solidFill>
                <a:srgbClr val="4C5336"/>
              </a:solidFill>
              <a:ln w="4399"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8533A9B7-6F1F-2249-A592-E0B665F3264D}"/>
                  </a:ext>
                </a:extLst>
              </p:cNvPr>
              <p:cNvSpPr/>
              <p:nvPr/>
            </p:nvSpPr>
            <p:spPr>
              <a:xfrm>
                <a:off x="18013335" y="9785780"/>
                <a:ext cx="52337" cy="104705"/>
              </a:xfrm>
              <a:custGeom>
                <a:avLst/>
                <a:gdLst>
                  <a:gd name="connsiteX0" fmla="*/ 51025 w 52337"/>
                  <a:gd name="connsiteY0" fmla="*/ 2068 h 104705"/>
                  <a:gd name="connsiteX1" fmla="*/ 52258 w 52337"/>
                  <a:gd name="connsiteY1" fmla="*/ 5103 h 104705"/>
                  <a:gd name="connsiteX2" fmla="*/ 48998 w 52337"/>
                  <a:gd name="connsiteY2" fmla="*/ 23977 h 104705"/>
                  <a:gd name="connsiteX3" fmla="*/ 46134 w 52337"/>
                  <a:gd name="connsiteY3" fmla="*/ 25384 h 104705"/>
                  <a:gd name="connsiteX4" fmla="*/ 40846 w 52337"/>
                  <a:gd name="connsiteY4" fmla="*/ 24593 h 104705"/>
                  <a:gd name="connsiteX5" fmla="*/ 36352 w 52337"/>
                  <a:gd name="connsiteY5" fmla="*/ 25208 h 104705"/>
                  <a:gd name="connsiteX6" fmla="*/ 27099 w 52337"/>
                  <a:gd name="connsiteY6" fmla="*/ 31588 h 104705"/>
                  <a:gd name="connsiteX7" fmla="*/ 23530 w 52337"/>
                  <a:gd name="connsiteY7" fmla="*/ 44874 h 104705"/>
                  <a:gd name="connsiteX8" fmla="*/ 23530 w 52337"/>
                  <a:gd name="connsiteY8" fmla="*/ 102286 h 104705"/>
                  <a:gd name="connsiteX9" fmla="*/ 22825 w 52337"/>
                  <a:gd name="connsiteY9" fmla="*/ 104001 h 104705"/>
                  <a:gd name="connsiteX10" fmla="*/ 21106 w 52337"/>
                  <a:gd name="connsiteY10" fmla="*/ 104705 h 104705"/>
                  <a:gd name="connsiteX11" fmla="*/ 2423 w 52337"/>
                  <a:gd name="connsiteY11" fmla="*/ 104705 h 104705"/>
                  <a:gd name="connsiteX12" fmla="*/ 705 w 52337"/>
                  <a:gd name="connsiteY12" fmla="*/ 104001 h 104705"/>
                  <a:gd name="connsiteX13" fmla="*/ 0 w 52337"/>
                  <a:gd name="connsiteY13" fmla="*/ 102286 h 104705"/>
                  <a:gd name="connsiteX14" fmla="*/ 0 w 52337"/>
                  <a:gd name="connsiteY14" fmla="*/ 3651 h 104705"/>
                  <a:gd name="connsiteX15" fmla="*/ 705 w 52337"/>
                  <a:gd name="connsiteY15" fmla="*/ 1936 h 104705"/>
                  <a:gd name="connsiteX16" fmla="*/ 2423 w 52337"/>
                  <a:gd name="connsiteY16" fmla="*/ 1232 h 104705"/>
                  <a:gd name="connsiteX17" fmla="*/ 21106 w 52337"/>
                  <a:gd name="connsiteY17" fmla="*/ 1232 h 104705"/>
                  <a:gd name="connsiteX18" fmla="*/ 22825 w 52337"/>
                  <a:gd name="connsiteY18" fmla="*/ 1936 h 104705"/>
                  <a:gd name="connsiteX19" fmla="*/ 23530 w 52337"/>
                  <a:gd name="connsiteY19" fmla="*/ 3651 h 104705"/>
                  <a:gd name="connsiteX20" fmla="*/ 23530 w 52337"/>
                  <a:gd name="connsiteY20" fmla="*/ 12978 h 104705"/>
                  <a:gd name="connsiteX21" fmla="*/ 23926 w 52337"/>
                  <a:gd name="connsiteY21" fmla="*/ 13902 h 104705"/>
                  <a:gd name="connsiteX22" fmla="*/ 24543 w 52337"/>
                  <a:gd name="connsiteY22" fmla="*/ 13198 h 104705"/>
                  <a:gd name="connsiteX23" fmla="*/ 42433 w 52337"/>
                  <a:gd name="connsiteY23" fmla="*/ 0 h 104705"/>
                  <a:gd name="connsiteX24" fmla="*/ 50981 w 52337"/>
                  <a:gd name="connsiteY24" fmla="*/ 2024 h 10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337" h="104705">
                    <a:moveTo>
                      <a:pt x="51025" y="2068"/>
                    </a:moveTo>
                    <a:cubicBezTo>
                      <a:pt x="52126" y="2728"/>
                      <a:pt x="52523" y="3740"/>
                      <a:pt x="52258" y="5103"/>
                    </a:cubicBezTo>
                    <a:lnTo>
                      <a:pt x="48998" y="23977"/>
                    </a:lnTo>
                    <a:cubicBezTo>
                      <a:pt x="48866" y="25604"/>
                      <a:pt x="47896" y="26088"/>
                      <a:pt x="46134" y="25384"/>
                    </a:cubicBezTo>
                    <a:cubicBezTo>
                      <a:pt x="44239" y="24857"/>
                      <a:pt x="42476" y="24593"/>
                      <a:pt x="40846" y="24593"/>
                    </a:cubicBezTo>
                    <a:cubicBezTo>
                      <a:pt x="39216" y="24593"/>
                      <a:pt x="37718" y="24813"/>
                      <a:pt x="36352" y="25208"/>
                    </a:cubicBezTo>
                    <a:cubicBezTo>
                      <a:pt x="32562" y="25736"/>
                      <a:pt x="29478" y="27892"/>
                      <a:pt x="27099" y="31588"/>
                    </a:cubicBezTo>
                    <a:cubicBezTo>
                      <a:pt x="24719" y="35327"/>
                      <a:pt x="23530" y="39726"/>
                      <a:pt x="23530" y="44874"/>
                    </a:cubicBezTo>
                    <a:lnTo>
                      <a:pt x="23530" y="102286"/>
                    </a:lnTo>
                    <a:cubicBezTo>
                      <a:pt x="23530" y="102946"/>
                      <a:pt x="23309" y="103517"/>
                      <a:pt x="22825" y="104001"/>
                    </a:cubicBezTo>
                    <a:cubicBezTo>
                      <a:pt x="22340" y="104485"/>
                      <a:pt x="21767" y="104705"/>
                      <a:pt x="21106" y="104705"/>
                    </a:cubicBezTo>
                    <a:lnTo>
                      <a:pt x="2423" y="104705"/>
                    </a:lnTo>
                    <a:cubicBezTo>
                      <a:pt x="1762" y="104705"/>
                      <a:pt x="1190" y="104485"/>
                      <a:pt x="705" y="104001"/>
                    </a:cubicBezTo>
                    <a:cubicBezTo>
                      <a:pt x="220" y="103517"/>
                      <a:pt x="0" y="102946"/>
                      <a:pt x="0" y="102286"/>
                    </a:cubicBezTo>
                    <a:lnTo>
                      <a:pt x="0" y="3651"/>
                    </a:lnTo>
                    <a:cubicBezTo>
                      <a:pt x="0" y="2992"/>
                      <a:pt x="220" y="2420"/>
                      <a:pt x="705" y="1936"/>
                    </a:cubicBezTo>
                    <a:cubicBezTo>
                      <a:pt x="1190" y="1452"/>
                      <a:pt x="1762" y="1232"/>
                      <a:pt x="2423" y="1232"/>
                    </a:cubicBezTo>
                    <a:lnTo>
                      <a:pt x="21106" y="1232"/>
                    </a:lnTo>
                    <a:cubicBezTo>
                      <a:pt x="21767" y="1232"/>
                      <a:pt x="22340" y="1452"/>
                      <a:pt x="22825" y="1936"/>
                    </a:cubicBezTo>
                    <a:cubicBezTo>
                      <a:pt x="23309" y="2420"/>
                      <a:pt x="23530" y="2992"/>
                      <a:pt x="23530" y="3651"/>
                    </a:cubicBezTo>
                    <a:lnTo>
                      <a:pt x="23530" y="12978"/>
                    </a:lnTo>
                    <a:cubicBezTo>
                      <a:pt x="23530" y="13506"/>
                      <a:pt x="23662" y="13814"/>
                      <a:pt x="23926" y="13902"/>
                    </a:cubicBezTo>
                    <a:cubicBezTo>
                      <a:pt x="24190" y="13990"/>
                      <a:pt x="24411" y="13726"/>
                      <a:pt x="24543" y="13198"/>
                    </a:cubicBezTo>
                    <a:cubicBezTo>
                      <a:pt x="28200" y="4399"/>
                      <a:pt x="34149" y="0"/>
                      <a:pt x="42433" y="0"/>
                    </a:cubicBezTo>
                    <a:cubicBezTo>
                      <a:pt x="46090" y="0"/>
                      <a:pt x="48954" y="660"/>
                      <a:pt x="50981" y="2024"/>
                    </a:cubicBezTo>
                    <a:close/>
                  </a:path>
                </a:pathLst>
              </a:custGeom>
              <a:solidFill>
                <a:srgbClr val="4C5336"/>
              </a:solidFill>
              <a:ln w="4399"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9DCF9AD0-4EEA-7549-BAA6-A965E7B76FC4}"/>
                  </a:ext>
                </a:extLst>
              </p:cNvPr>
              <p:cNvSpPr/>
              <p:nvPr/>
            </p:nvSpPr>
            <p:spPr>
              <a:xfrm>
                <a:off x="18071101" y="9761275"/>
                <a:ext cx="49306" cy="129429"/>
              </a:xfrm>
              <a:custGeom>
                <a:avLst/>
                <a:gdLst>
                  <a:gd name="connsiteX0" fmla="*/ 48645 w 49306"/>
                  <a:gd name="connsiteY0" fmla="*/ 41662 h 129429"/>
                  <a:gd name="connsiteX1" fmla="*/ 46927 w 49306"/>
                  <a:gd name="connsiteY1" fmla="*/ 42366 h 129429"/>
                  <a:gd name="connsiteX2" fmla="*/ 34325 w 49306"/>
                  <a:gd name="connsiteY2" fmla="*/ 42366 h 129429"/>
                  <a:gd name="connsiteX3" fmla="*/ 33312 w 49306"/>
                  <a:gd name="connsiteY3" fmla="*/ 43378 h 129429"/>
                  <a:gd name="connsiteX4" fmla="*/ 33312 w 49306"/>
                  <a:gd name="connsiteY4" fmla="*/ 96566 h 129429"/>
                  <a:gd name="connsiteX5" fmla="*/ 35955 w 49306"/>
                  <a:gd name="connsiteY5" fmla="*/ 106421 h 129429"/>
                  <a:gd name="connsiteX6" fmla="*/ 43887 w 49306"/>
                  <a:gd name="connsiteY6" fmla="*/ 108973 h 129429"/>
                  <a:gd name="connsiteX7" fmla="*/ 45297 w 49306"/>
                  <a:gd name="connsiteY7" fmla="*/ 108973 h 129429"/>
                  <a:gd name="connsiteX8" fmla="*/ 47015 w 49306"/>
                  <a:gd name="connsiteY8" fmla="*/ 109677 h 129429"/>
                  <a:gd name="connsiteX9" fmla="*/ 47720 w 49306"/>
                  <a:gd name="connsiteY9" fmla="*/ 111392 h 129429"/>
                  <a:gd name="connsiteX10" fmla="*/ 47720 w 49306"/>
                  <a:gd name="connsiteY10" fmla="*/ 127010 h 129429"/>
                  <a:gd name="connsiteX11" fmla="*/ 47015 w 49306"/>
                  <a:gd name="connsiteY11" fmla="*/ 128726 h 129429"/>
                  <a:gd name="connsiteX12" fmla="*/ 45297 w 49306"/>
                  <a:gd name="connsiteY12" fmla="*/ 129430 h 129429"/>
                  <a:gd name="connsiteX13" fmla="*/ 38379 w 49306"/>
                  <a:gd name="connsiteY13" fmla="*/ 129430 h 129429"/>
                  <a:gd name="connsiteX14" fmla="*/ 17537 w 49306"/>
                  <a:gd name="connsiteY14" fmla="*/ 124371 h 129429"/>
                  <a:gd name="connsiteX15" fmla="*/ 10531 w 49306"/>
                  <a:gd name="connsiteY15" fmla="*/ 105277 h 129429"/>
                  <a:gd name="connsiteX16" fmla="*/ 10531 w 49306"/>
                  <a:gd name="connsiteY16" fmla="*/ 43378 h 129429"/>
                  <a:gd name="connsiteX17" fmla="*/ 9518 w 49306"/>
                  <a:gd name="connsiteY17" fmla="*/ 42366 h 129429"/>
                  <a:gd name="connsiteX18" fmla="*/ 2424 w 49306"/>
                  <a:gd name="connsiteY18" fmla="*/ 42366 h 129429"/>
                  <a:gd name="connsiteX19" fmla="*/ 705 w 49306"/>
                  <a:gd name="connsiteY19" fmla="*/ 41662 h 129429"/>
                  <a:gd name="connsiteX20" fmla="*/ 0 w 49306"/>
                  <a:gd name="connsiteY20" fmla="*/ 39946 h 129429"/>
                  <a:gd name="connsiteX21" fmla="*/ 0 w 49306"/>
                  <a:gd name="connsiteY21" fmla="*/ 28156 h 129429"/>
                  <a:gd name="connsiteX22" fmla="*/ 705 w 49306"/>
                  <a:gd name="connsiteY22" fmla="*/ 26440 h 129429"/>
                  <a:gd name="connsiteX23" fmla="*/ 2424 w 49306"/>
                  <a:gd name="connsiteY23" fmla="*/ 25736 h 129429"/>
                  <a:gd name="connsiteX24" fmla="*/ 9518 w 49306"/>
                  <a:gd name="connsiteY24" fmla="*/ 25736 h 129429"/>
                  <a:gd name="connsiteX25" fmla="*/ 10531 w 49306"/>
                  <a:gd name="connsiteY25" fmla="*/ 24725 h 129429"/>
                  <a:gd name="connsiteX26" fmla="*/ 10531 w 49306"/>
                  <a:gd name="connsiteY26" fmla="*/ 2420 h 129429"/>
                  <a:gd name="connsiteX27" fmla="*/ 11236 w 49306"/>
                  <a:gd name="connsiteY27" fmla="*/ 704 h 129429"/>
                  <a:gd name="connsiteX28" fmla="*/ 12954 w 49306"/>
                  <a:gd name="connsiteY28" fmla="*/ 0 h 129429"/>
                  <a:gd name="connsiteX29" fmla="*/ 30844 w 49306"/>
                  <a:gd name="connsiteY29" fmla="*/ 0 h 129429"/>
                  <a:gd name="connsiteX30" fmla="*/ 32562 w 49306"/>
                  <a:gd name="connsiteY30" fmla="*/ 704 h 129429"/>
                  <a:gd name="connsiteX31" fmla="*/ 33268 w 49306"/>
                  <a:gd name="connsiteY31" fmla="*/ 2420 h 129429"/>
                  <a:gd name="connsiteX32" fmla="*/ 33268 w 49306"/>
                  <a:gd name="connsiteY32" fmla="*/ 24725 h 129429"/>
                  <a:gd name="connsiteX33" fmla="*/ 34281 w 49306"/>
                  <a:gd name="connsiteY33" fmla="*/ 25736 h 129429"/>
                  <a:gd name="connsiteX34" fmla="*/ 46883 w 49306"/>
                  <a:gd name="connsiteY34" fmla="*/ 25736 h 129429"/>
                  <a:gd name="connsiteX35" fmla="*/ 48601 w 49306"/>
                  <a:gd name="connsiteY35" fmla="*/ 26440 h 129429"/>
                  <a:gd name="connsiteX36" fmla="*/ 49306 w 49306"/>
                  <a:gd name="connsiteY36" fmla="*/ 28156 h 129429"/>
                  <a:gd name="connsiteX37" fmla="*/ 49306 w 49306"/>
                  <a:gd name="connsiteY37" fmla="*/ 39946 h 129429"/>
                  <a:gd name="connsiteX38" fmla="*/ 48601 w 49306"/>
                  <a:gd name="connsiteY38" fmla="*/ 41662 h 12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9306" h="129429">
                    <a:moveTo>
                      <a:pt x="48645" y="41662"/>
                    </a:moveTo>
                    <a:cubicBezTo>
                      <a:pt x="48161" y="42146"/>
                      <a:pt x="47588" y="42366"/>
                      <a:pt x="46927" y="42366"/>
                    </a:cubicBezTo>
                    <a:lnTo>
                      <a:pt x="34325" y="42366"/>
                    </a:lnTo>
                    <a:cubicBezTo>
                      <a:pt x="33664" y="42366"/>
                      <a:pt x="33312" y="42718"/>
                      <a:pt x="33312" y="43378"/>
                    </a:cubicBezTo>
                    <a:lnTo>
                      <a:pt x="33312" y="96566"/>
                    </a:lnTo>
                    <a:cubicBezTo>
                      <a:pt x="33312" y="101318"/>
                      <a:pt x="34193" y="104573"/>
                      <a:pt x="35955" y="106421"/>
                    </a:cubicBezTo>
                    <a:cubicBezTo>
                      <a:pt x="37718" y="108269"/>
                      <a:pt x="40362" y="109105"/>
                      <a:pt x="43887" y="108973"/>
                    </a:cubicBezTo>
                    <a:lnTo>
                      <a:pt x="45297" y="108973"/>
                    </a:lnTo>
                    <a:cubicBezTo>
                      <a:pt x="45958" y="108973"/>
                      <a:pt x="46530" y="109193"/>
                      <a:pt x="47015" y="109677"/>
                    </a:cubicBezTo>
                    <a:cubicBezTo>
                      <a:pt x="47500" y="110160"/>
                      <a:pt x="47720" y="110732"/>
                      <a:pt x="47720" y="111392"/>
                    </a:cubicBezTo>
                    <a:lnTo>
                      <a:pt x="47720" y="127010"/>
                    </a:lnTo>
                    <a:cubicBezTo>
                      <a:pt x="47720" y="127670"/>
                      <a:pt x="47500" y="128242"/>
                      <a:pt x="47015" y="128726"/>
                    </a:cubicBezTo>
                    <a:cubicBezTo>
                      <a:pt x="46530" y="129210"/>
                      <a:pt x="45958" y="129430"/>
                      <a:pt x="45297" y="129430"/>
                    </a:cubicBezTo>
                    <a:lnTo>
                      <a:pt x="38379" y="129430"/>
                    </a:lnTo>
                    <a:cubicBezTo>
                      <a:pt x="29170" y="129430"/>
                      <a:pt x="22208" y="127758"/>
                      <a:pt x="17537" y="124371"/>
                    </a:cubicBezTo>
                    <a:cubicBezTo>
                      <a:pt x="12866" y="120983"/>
                      <a:pt x="10531" y="114648"/>
                      <a:pt x="10531" y="105277"/>
                    </a:cubicBezTo>
                    <a:lnTo>
                      <a:pt x="10531" y="43378"/>
                    </a:lnTo>
                    <a:cubicBezTo>
                      <a:pt x="10531" y="42718"/>
                      <a:pt x="10179" y="42366"/>
                      <a:pt x="9518" y="42366"/>
                    </a:cubicBezTo>
                    <a:lnTo>
                      <a:pt x="2424" y="42366"/>
                    </a:lnTo>
                    <a:cubicBezTo>
                      <a:pt x="1763" y="42366"/>
                      <a:pt x="1190" y="42146"/>
                      <a:pt x="705" y="41662"/>
                    </a:cubicBezTo>
                    <a:cubicBezTo>
                      <a:pt x="220" y="41178"/>
                      <a:pt x="0" y="40606"/>
                      <a:pt x="0" y="39946"/>
                    </a:cubicBezTo>
                    <a:lnTo>
                      <a:pt x="0" y="28156"/>
                    </a:lnTo>
                    <a:cubicBezTo>
                      <a:pt x="0" y="27496"/>
                      <a:pt x="220" y="26924"/>
                      <a:pt x="705" y="26440"/>
                    </a:cubicBezTo>
                    <a:cubicBezTo>
                      <a:pt x="1190" y="25956"/>
                      <a:pt x="1763" y="25736"/>
                      <a:pt x="2424" y="25736"/>
                    </a:cubicBezTo>
                    <a:lnTo>
                      <a:pt x="9518" y="25736"/>
                    </a:lnTo>
                    <a:cubicBezTo>
                      <a:pt x="10179" y="25736"/>
                      <a:pt x="10531" y="25384"/>
                      <a:pt x="10531" y="24725"/>
                    </a:cubicBezTo>
                    <a:lnTo>
                      <a:pt x="10531" y="2420"/>
                    </a:lnTo>
                    <a:cubicBezTo>
                      <a:pt x="10531" y="1760"/>
                      <a:pt x="10751" y="1188"/>
                      <a:pt x="11236" y="704"/>
                    </a:cubicBezTo>
                    <a:cubicBezTo>
                      <a:pt x="11721" y="220"/>
                      <a:pt x="12294" y="0"/>
                      <a:pt x="12954" y="0"/>
                    </a:cubicBezTo>
                    <a:lnTo>
                      <a:pt x="30844" y="0"/>
                    </a:lnTo>
                    <a:cubicBezTo>
                      <a:pt x="31505" y="0"/>
                      <a:pt x="32078" y="220"/>
                      <a:pt x="32562" y="704"/>
                    </a:cubicBezTo>
                    <a:cubicBezTo>
                      <a:pt x="33047" y="1188"/>
                      <a:pt x="33268" y="1760"/>
                      <a:pt x="33268" y="2420"/>
                    </a:cubicBezTo>
                    <a:lnTo>
                      <a:pt x="33268" y="24725"/>
                    </a:lnTo>
                    <a:cubicBezTo>
                      <a:pt x="33268" y="25384"/>
                      <a:pt x="33620" y="25736"/>
                      <a:pt x="34281" y="25736"/>
                    </a:cubicBezTo>
                    <a:lnTo>
                      <a:pt x="46883" y="25736"/>
                    </a:lnTo>
                    <a:cubicBezTo>
                      <a:pt x="47544" y="25736"/>
                      <a:pt x="48117" y="25956"/>
                      <a:pt x="48601" y="26440"/>
                    </a:cubicBezTo>
                    <a:cubicBezTo>
                      <a:pt x="49086" y="26924"/>
                      <a:pt x="49306" y="27496"/>
                      <a:pt x="49306" y="28156"/>
                    </a:cubicBezTo>
                    <a:lnTo>
                      <a:pt x="49306" y="39946"/>
                    </a:lnTo>
                    <a:cubicBezTo>
                      <a:pt x="49306" y="40606"/>
                      <a:pt x="49086" y="41222"/>
                      <a:pt x="48601" y="41662"/>
                    </a:cubicBezTo>
                    <a:close/>
                  </a:path>
                </a:pathLst>
              </a:custGeom>
              <a:solidFill>
                <a:srgbClr val="4C5336"/>
              </a:solidFill>
              <a:ln w="4399"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CE67A2C0-D294-DC44-BA62-1BCB93AD61F3}"/>
                  </a:ext>
                </a:extLst>
              </p:cNvPr>
              <p:cNvSpPr/>
              <p:nvPr/>
            </p:nvSpPr>
            <p:spPr>
              <a:xfrm>
                <a:off x="18132261" y="9744030"/>
                <a:ext cx="28640" cy="146675"/>
              </a:xfrm>
              <a:custGeom>
                <a:avLst/>
                <a:gdLst>
                  <a:gd name="connsiteX0" fmla="*/ 4054 w 28640"/>
                  <a:gd name="connsiteY0" fmla="*/ 24725 h 146675"/>
                  <a:gd name="connsiteX1" fmla="*/ 0 w 28640"/>
                  <a:gd name="connsiteY1" fmla="*/ 14386 h 146675"/>
                  <a:gd name="connsiteX2" fmla="*/ 4054 w 28640"/>
                  <a:gd name="connsiteY2" fmla="*/ 4047 h 146675"/>
                  <a:gd name="connsiteX3" fmla="*/ 14409 w 28640"/>
                  <a:gd name="connsiteY3" fmla="*/ 0 h 146675"/>
                  <a:gd name="connsiteX4" fmla="*/ 24675 w 28640"/>
                  <a:gd name="connsiteY4" fmla="*/ 4047 h 146675"/>
                  <a:gd name="connsiteX5" fmla="*/ 28641 w 28640"/>
                  <a:gd name="connsiteY5" fmla="*/ 14386 h 146675"/>
                  <a:gd name="connsiteX6" fmla="*/ 24587 w 28640"/>
                  <a:gd name="connsiteY6" fmla="*/ 24725 h 146675"/>
                  <a:gd name="connsiteX7" fmla="*/ 14409 w 28640"/>
                  <a:gd name="connsiteY7" fmla="*/ 28772 h 146675"/>
                  <a:gd name="connsiteX8" fmla="*/ 4054 w 28640"/>
                  <a:gd name="connsiteY8" fmla="*/ 24725 h 146675"/>
                  <a:gd name="connsiteX9" fmla="*/ 3525 w 28640"/>
                  <a:gd name="connsiteY9" fmla="*/ 145971 h 146675"/>
                  <a:gd name="connsiteX10" fmla="*/ 2820 w 28640"/>
                  <a:gd name="connsiteY10" fmla="*/ 144256 h 146675"/>
                  <a:gd name="connsiteX11" fmla="*/ 2820 w 28640"/>
                  <a:gd name="connsiteY11" fmla="*/ 45446 h 146675"/>
                  <a:gd name="connsiteX12" fmla="*/ 3525 w 28640"/>
                  <a:gd name="connsiteY12" fmla="*/ 43730 h 146675"/>
                  <a:gd name="connsiteX13" fmla="*/ 5243 w 28640"/>
                  <a:gd name="connsiteY13" fmla="*/ 43026 h 146675"/>
                  <a:gd name="connsiteX14" fmla="*/ 23926 w 28640"/>
                  <a:gd name="connsiteY14" fmla="*/ 43026 h 146675"/>
                  <a:gd name="connsiteX15" fmla="*/ 25645 w 28640"/>
                  <a:gd name="connsiteY15" fmla="*/ 43730 h 146675"/>
                  <a:gd name="connsiteX16" fmla="*/ 26350 w 28640"/>
                  <a:gd name="connsiteY16" fmla="*/ 45446 h 146675"/>
                  <a:gd name="connsiteX17" fmla="*/ 26350 w 28640"/>
                  <a:gd name="connsiteY17" fmla="*/ 144256 h 146675"/>
                  <a:gd name="connsiteX18" fmla="*/ 25645 w 28640"/>
                  <a:gd name="connsiteY18" fmla="*/ 145971 h 146675"/>
                  <a:gd name="connsiteX19" fmla="*/ 23926 w 28640"/>
                  <a:gd name="connsiteY19" fmla="*/ 146675 h 146675"/>
                  <a:gd name="connsiteX20" fmla="*/ 5243 w 28640"/>
                  <a:gd name="connsiteY20" fmla="*/ 146675 h 146675"/>
                  <a:gd name="connsiteX21" fmla="*/ 3525 w 28640"/>
                  <a:gd name="connsiteY21" fmla="*/ 145971 h 14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640" h="146675">
                    <a:moveTo>
                      <a:pt x="4054" y="24725"/>
                    </a:moveTo>
                    <a:cubicBezTo>
                      <a:pt x="1322" y="22041"/>
                      <a:pt x="0" y="18565"/>
                      <a:pt x="0" y="14386"/>
                    </a:cubicBezTo>
                    <a:cubicBezTo>
                      <a:pt x="0" y="10207"/>
                      <a:pt x="1366" y="6731"/>
                      <a:pt x="4054" y="4047"/>
                    </a:cubicBezTo>
                    <a:cubicBezTo>
                      <a:pt x="6742" y="1364"/>
                      <a:pt x="10223" y="0"/>
                      <a:pt x="14409" y="0"/>
                    </a:cubicBezTo>
                    <a:cubicBezTo>
                      <a:pt x="18595" y="0"/>
                      <a:pt x="22031" y="1364"/>
                      <a:pt x="24675" y="4047"/>
                    </a:cubicBezTo>
                    <a:cubicBezTo>
                      <a:pt x="27319" y="6775"/>
                      <a:pt x="28641" y="10207"/>
                      <a:pt x="28641" y="14386"/>
                    </a:cubicBezTo>
                    <a:cubicBezTo>
                      <a:pt x="28641" y="18565"/>
                      <a:pt x="27275" y="22041"/>
                      <a:pt x="24587" y="24725"/>
                    </a:cubicBezTo>
                    <a:cubicBezTo>
                      <a:pt x="21899" y="27408"/>
                      <a:pt x="18506" y="28772"/>
                      <a:pt x="14409" y="28772"/>
                    </a:cubicBezTo>
                    <a:cubicBezTo>
                      <a:pt x="10311" y="28772"/>
                      <a:pt x="6742" y="27408"/>
                      <a:pt x="4054" y="24725"/>
                    </a:cubicBezTo>
                    <a:close/>
                    <a:moveTo>
                      <a:pt x="3525" y="145971"/>
                    </a:moveTo>
                    <a:cubicBezTo>
                      <a:pt x="3040" y="145488"/>
                      <a:pt x="2820" y="144916"/>
                      <a:pt x="2820" y="144256"/>
                    </a:cubicBezTo>
                    <a:lnTo>
                      <a:pt x="2820" y="45446"/>
                    </a:lnTo>
                    <a:cubicBezTo>
                      <a:pt x="2820" y="44786"/>
                      <a:pt x="3040" y="44214"/>
                      <a:pt x="3525" y="43730"/>
                    </a:cubicBezTo>
                    <a:cubicBezTo>
                      <a:pt x="4010" y="43246"/>
                      <a:pt x="4583" y="43026"/>
                      <a:pt x="5243" y="43026"/>
                    </a:cubicBezTo>
                    <a:lnTo>
                      <a:pt x="23926" y="43026"/>
                    </a:lnTo>
                    <a:cubicBezTo>
                      <a:pt x="24587" y="43026"/>
                      <a:pt x="25160" y="43246"/>
                      <a:pt x="25645" y="43730"/>
                    </a:cubicBezTo>
                    <a:cubicBezTo>
                      <a:pt x="26129" y="44214"/>
                      <a:pt x="26350" y="44786"/>
                      <a:pt x="26350" y="45446"/>
                    </a:cubicBezTo>
                    <a:lnTo>
                      <a:pt x="26350" y="144256"/>
                    </a:lnTo>
                    <a:cubicBezTo>
                      <a:pt x="26350" y="144916"/>
                      <a:pt x="26129" y="145488"/>
                      <a:pt x="25645" y="145971"/>
                    </a:cubicBezTo>
                    <a:cubicBezTo>
                      <a:pt x="25160" y="146455"/>
                      <a:pt x="24587" y="146675"/>
                      <a:pt x="23926" y="146675"/>
                    </a:cubicBezTo>
                    <a:lnTo>
                      <a:pt x="5243" y="146675"/>
                    </a:lnTo>
                    <a:cubicBezTo>
                      <a:pt x="4583" y="146675"/>
                      <a:pt x="4010" y="146455"/>
                      <a:pt x="3525" y="145971"/>
                    </a:cubicBezTo>
                    <a:close/>
                  </a:path>
                </a:pathLst>
              </a:custGeom>
              <a:solidFill>
                <a:srgbClr val="4C5336"/>
              </a:solidFill>
              <a:ln w="4399"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9F2F10C3-3F1E-4C45-9E9E-B24BCF521EFC}"/>
                  </a:ext>
                </a:extLst>
              </p:cNvPr>
              <p:cNvSpPr/>
              <p:nvPr/>
            </p:nvSpPr>
            <p:spPr>
              <a:xfrm>
                <a:off x="18178086" y="9785472"/>
                <a:ext cx="71249" cy="105277"/>
              </a:xfrm>
              <a:custGeom>
                <a:avLst/>
                <a:gdLst>
                  <a:gd name="connsiteX0" fmla="*/ 64420 w 71249"/>
                  <a:gd name="connsiteY0" fmla="*/ 8755 h 105277"/>
                  <a:gd name="connsiteX1" fmla="*/ 71250 w 71249"/>
                  <a:gd name="connsiteY1" fmla="*/ 33831 h 105277"/>
                  <a:gd name="connsiteX2" fmla="*/ 71250 w 71249"/>
                  <a:gd name="connsiteY2" fmla="*/ 102814 h 105277"/>
                  <a:gd name="connsiteX3" fmla="*/ 70545 w 71249"/>
                  <a:gd name="connsiteY3" fmla="*/ 104529 h 105277"/>
                  <a:gd name="connsiteX4" fmla="*/ 68826 w 71249"/>
                  <a:gd name="connsiteY4" fmla="*/ 105233 h 105277"/>
                  <a:gd name="connsiteX5" fmla="*/ 50144 w 71249"/>
                  <a:gd name="connsiteY5" fmla="*/ 105233 h 105277"/>
                  <a:gd name="connsiteX6" fmla="*/ 48425 w 71249"/>
                  <a:gd name="connsiteY6" fmla="*/ 104529 h 105277"/>
                  <a:gd name="connsiteX7" fmla="*/ 47720 w 71249"/>
                  <a:gd name="connsiteY7" fmla="*/ 102814 h 105277"/>
                  <a:gd name="connsiteX8" fmla="*/ 47720 w 71249"/>
                  <a:gd name="connsiteY8" fmla="*/ 35635 h 105277"/>
                  <a:gd name="connsiteX9" fmla="*/ 44680 w 71249"/>
                  <a:gd name="connsiteY9" fmla="*/ 24285 h 105277"/>
                  <a:gd name="connsiteX10" fmla="*/ 35955 w 71249"/>
                  <a:gd name="connsiteY10" fmla="*/ 20237 h 105277"/>
                  <a:gd name="connsiteX11" fmla="*/ 26790 w 71249"/>
                  <a:gd name="connsiteY11" fmla="*/ 24505 h 105277"/>
                  <a:gd name="connsiteX12" fmla="*/ 23530 w 71249"/>
                  <a:gd name="connsiteY12" fmla="*/ 36295 h 105277"/>
                  <a:gd name="connsiteX13" fmla="*/ 23530 w 71249"/>
                  <a:gd name="connsiteY13" fmla="*/ 102858 h 105277"/>
                  <a:gd name="connsiteX14" fmla="*/ 22825 w 71249"/>
                  <a:gd name="connsiteY14" fmla="*/ 104573 h 105277"/>
                  <a:gd name="connsiteX15" fmla="*/ 21106 w 71249"/>
                  <a:gd name="connsiteY15" fmla="*/ 105277 h 105277"/>
                  <a:gd name="connsiteX16" fmla="*/ 2424 w 71249"/>
                  <a:gd name="connsiteY16" fmla="*/ 105277 h 105277"/>
                  <a:gd name="connsiteX17" fmla="*/ 705 w 71249"/>
                  <a:gd name="connsiteY17" fmla="*/ 104573 h 105277"/>
                  <a:gd name="connsiteX18" fmla="*/ 0 w 71249"/>
                  <a:gd name="connsiteY18" fmla="*/ 102858 h 105277"/>
                  <a:gd name="connsiteX19" fmla="*/ 0 w 71249"/>
                  <a:gd name="connsiteY19" fmla="*/ 4047 h 105277"/>
                  <a:gd name="connsiteX20" fmla="*/ 705 w 71249"/>
                  <a:gd name="connsiteY20" fmla="*/ 2332 h 105277"/>
                  <a:gd name="connsiteX21" fmla="*/ 2424 w 71249"/>
                  <a:gd name="connsiteY21" fmla="*/ 1628 h 105277"/>
                  <a:gd name="connsiteX22" fmla="*/ 21106 w 71249"/>
                  <a:gd name="connsiteY22" fmla="*/ 1628 h 105277"/>
                  <a:gd name="connsiteX23" fmla="*/ 22825 w 71249"/>
                  <a:gd name="connsiteY23" fmla="*/ 2332 h 105277"/>
                  <a:gd name="connsiteX24" fmla="*/ 23530 w 71249"/>
                  <a:gd name="connsiteY24" fmla="*/ 4047 h 105277"/>
                  <a:gd name="connsiteX25" fmla="*/ 23530 w 71249"/>
                  <a:gd name="connsiteY25" fmla="*/ 8095 h 105277"/>
                  <a:gd name="connsiteX26" fmla="*/ 24058 w 71249"/>
                  <a:gd name="connsiteY26" fmla="*/ 8799 h 105277"/>
                  <a:gd name="connsiteX27" fmla="*/ 25160 w 71249"/>
                  <a:gd name="connsiteY27" fmla="*/ 8095 h 105277"/>
                  <a:gd name="connsiteX28" fmla="*/ 44460 w 71249"/>
                  <a:gd name="connsiteY28" fmla="*/ 0 h 105277"/>
                  <a:gd name="connsiteX29" fmla="*/ 64464 w 71249"/>
                  <a:gd name="connsiteY29" fmla="*/ 8843 h 10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05277">
                    <a:moveTo>
                      <a:pt x="64420" y="8755"/>
                    </a:moveTo>
                    <a:cubicBezTo>
                      <a:pt x="68958" y="14650"/>
                      <a:pt x="71250" y="23009"/>
                      <a:pt x="71250" y="33831"/>
                    </a:cubicBezTo>
                    <a:lnTo>
                      <a:pt x="71250" y="102814"/>
                    </a:lnTo>
                    <a:cubicBezTo>
                      <a:pt x="71250" y="103473"/>
                      <a:pt x="71029" y="104045"/>
                      <a:pt x="70545" y="104529"/>
                    </a:cubicBezTo>
                    <a:cubicBezTo>
                      <a:pt x="70060" y="105013"/>
                      <a:pt x="69487" y="105233"/>
                      <a:pt x="68826" y="105233"/>
                    </a:cubicBezTo>
                    <a:lnTo>
                      <a:pt x="50144" y="105233"/>
                    </a:lnTo>
                    <a:cubicBezTo>
                      <a:pt x="49483" y="105233"/>
                      <a:pt x="48866" y="105013"/>
                      <a:pt x="48425" y="104529"/>
                    </a:cubicBezTo>
                    <a:cubicBezTo>
                      <a:pt x="47940" y="104045"/>
                      <a:pt x="47720" y="103473"/>
                      <a:pt x="47720" y="102814"/>
                    </a:cubicBezTo>
                    <a:lnTo>
                      <a:pt x="47720" y="35635"/>
                    </a:lnTo>
                    <a:cubicBezTo>
                      <a:pt x="47720" y="30752"/>
                      <a:pt x="46707" y="26968"/>
                      <a:pt x="44680" y="24285"/>
                    </a:cubicBezTo>
                    <a:cubicBezTo>
                      <a:pt x="42653" y="21601"/>
                      <a:pt x="39745" y="20237"/>
                      <a:pt x="35955" y="20237"/>
                    </a:cubicBezTo>
                    <a:cubicBezTo>
                      <a:pt x="32166" y="20237"/>
                      <a:pt x="28993" y="21645"/>
                      <a:pt x="26790" y="24505"/>
                    </a:cubicBezTo>
                    <a:cubicBezTo>
                      <a:pt x="24631" y="27364"/>
                      <a:pt x="23530" y="31280"/>
                      <a:pt x="23530" y="36295"/>
                    </a:cubicBezTo>
                    <a:lnTo>
                      <a:pt x="23530" y="102858"/>
                    </a:lnTo>
                    <a:cubicBezTo>
                      <a:pt x="23530" y="103517"/>
                      <a:pt x="23309" y="104089"/>
                      <a:pt x="22825" y="104573"/>
                    </a:cubicBezTo>
                    <a:cubicBezTo>
                      <a:pt x="22340" y="105057"/>
                      <a:pt x="21767" y="105277"/>
                      <a:pt x="21106" y="105277"/>
                    </a:cubicBezTo>
                    <a:lnTo>
                      <a:pt x="2424" y="105277"/>
                    </a:lnTo>
                    <a:cubicBezTo>
                      <a:pt x="1763" y="105277"/>
                      <a:pt x="1190" y="105057"/>
                      <a:pt x="705" y="104573"/>
                    </a:cubicBezTo>
                    <a:cubicBezTo>
                      <a:pt x="220" y="104089"/>
                      <a:pt x="0" y="103517"/>
                      <a:pt x="0" y="102858"/>
                    </a:cubicBezTo>
                    <a:lnTo>
                      <a:pt x="0" y="4047"/>
                    </a:lnTo>
                    <a:cubicBezTo>
                      <a:pt x="0" y="3388"/>
                      <a:pt x="220" y="2816"/>
                      <a:pt x="705" y="2332"/>
                    </a:cubicBezTo>
                    <a:cubicBezTo>
                      <a:pt x="1190" y="1848"/>
                      <a:pt x="1763" y="1628"/>
                      <a:pt x="2424" y="1628"/>
                    </a:cubicBezTo>
                    <a:lnTo>
                      <a:pt x="21106" y="1628"/>
                    </a:lnTo>
                    <a:cubicBezTo>
                      <a:pt x="21767" y="1628"/>
                      <a:pt x="22340" y="1848"/>
                      <a:pt x="22825" y="2332"/>
                    </a:cubicBezTo>
                    <a:cubicBezTo>
                      <a:pt x="23309" y="2816"/>
                      <a:pt x="23530" y="3388"/>
                      <a:pt x="23530" y="4047"/>
                    </a:cubicBezTo>
                    <a:lnTo>
                      <a:pt x="23530" y="8095"/>
                    </a:lnTo>
                    <a:cubicBezTo>
                      <a:pt x="23530" y="8491"/>
                      <a:pt x="23706" y="8755"/>
                      <a:pt x="24058" y="8799"/>
                    </a:cubicBezTo>
                    <a:cubicBezTo>
                      <a:pt x="24411" y="8887"/>
                      <a:pt x="24763" y="8623"/>
                      <a:pt x="25160" y="8095"/>
                    </a:cubicBezTo>
                    <a:cubicBezTo>
                      <a:pt x="29787" y="2684"/>
                      <a:pt x="36220" y="0"/>
                      <a:pt x="44460" y="0"/>
                    </a:cubicBezTo>
                    <a:cubicBezTo>
                      <a:pt x="53272" y="0"/>
                      <a:pt x="59925" y="2948"/>
                      <a:pt x="64464" y="8843"/>
                    </a:cubicBezTo>
                    <a:close/>
                  </a:path>
                </a:pathLst>
              </a:custGeom>
              <a:solidFill>
                <a:srgbClr val="4C5336"/>
              </a:solidFill>
              <a:ln w="4399"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F848BD91-8B17-084D-BC90-4E9A3072BAA1}"/>
                  </a:ext>
                </a:extLst>
              </p:cNvPr>
              <p:cNvSpPr/>
              <p:nvPr/>
            </p:nvSpPr>
            <p:spPr>
              <a:xfrm>
                <a:off x="18265639" y="9785296"/>
                <a:ext cx="71646" cy="147203"/>
              </a:xfrm>
              <a:custGeom>
                <a:avLst/>
                <a:gdLst>
                  <a:gd name="connsiteX0" fmla="*/ 48822 w 71646"/>
                  <a:gd name="connsiteY0" fmla="*/ 2420 h 147203"/>
                  <a:gd name="connsiteX1" fmla="*/ 50540 w 71646"/>
                  <a:gd name="connsiteY1" fmla="*/ 1716 h 147203"/>
                  <a:gd name="connsiteX2" fmla="*/ 69223 w 71646"/>
                  <a:gd name="connsiteY2" fmla="*/ 1716 h 147203"/>
                  <a:gd name="connsiteX3" fmla="*/ 70941 w 71646"/>
                  <a:gd name="connsiteY3" fmla="*/ 2420 h 147203"/>
                  <a:gd name="connsiteX4" fmla="*/ 71646 w 71646"/>
                  <a:gd name="connsiteY4" fmla="*/ 4135 h 147203"/>
                  <a:gd name="connsiteX5" fmla="*/ 71646 w 71646"/>
                  <a:gd name="connsiteY5" fmla="*/ 101538 h 147203"/>
                  <a:gd name="connsiteX6" fmla="*/ 61688 w 71646"/>
                  <a:gd name="connsiteY6" fmla="*/ 135325 h 147203"/>
                  <a:gd name="connsiteX7" fmla="*/ 26129 w 71646"/>
                  <a:gd name="connsiteY7" fmla="*/ 147203 h 147203"/>
                  <a:gd name="connsiteX8" fmla="*/ 19432 w 71646"/>
                  <a:gd name="connsiteY8" fmla="*/ 146983 h 147203"/>
                  <a:gd name="connsiteX9" fmla="*/ 17008 w 71646"/>
                  <a:gd name="connsiteY9" fmla="*/ 144344 h 147203"/>
                  <a:gd name="connsiteX10" fmla="*/ 17008 w 71646"/>
                  <a:gd name="connsiteY10" fmla="*/ 128726 h 147203"/>
                  <a:gd name="connsiteX11" fmla="*/ 19652 w 71646"/>
                  <a:gd name="connsiteY11" fmla="*/ 126482 h 147203"/>
                  <a:gd name="connsiteX12" fmla="*/ 37453 w 71646"/>
                  <a:gd name="connsiteY12" fmla="*/ 123623 h 147203"/>
                  <a:gd name="connsiteX13" fmla="*/ 45869 w 71646"/>
                  <a:gd name="connsiteY13" fmla="*/ 114692 h 147203"/>
                  <a:gd name="connsiteX14" fmla="*/ 48117 w 71646"/>
                  <a:gd name="connsiteY14" fmla="*/ 99250 h 147203"/>
                  <a:gd name="connsiteX15" fmla="*/ 48117 w 71646"/>
                  <a:gd name="connsiteY15" fmla="*/ 97006 h 147203"/>
                  <a:gd name="connsiteX16" fmla="*/ 47720 w 71646"/>
                  <a:gd name="connsiteY16" fmla="*/ 96302 h 147203"/>
                  <a:gd name="connsiteX17" fmla="*/ 46927 w 71646"/>
                  <a:gd name="connsiteY17" fmla="*/ 96830 h 147203"/>
                  <a:gd name="connsiteX18" fmla="*/ 27804 w 71646"/>
                  <a:gd name="connsiteY18" fmla="*/ 105541 h 147203"/>
                  <a:gd name="connsiteX19" fmla="*/ 7094 w 71646"/>
                  <a:gd name="connsiteY19" fmla="*/ 96698 h 147203"/>
                  <a:gd name="connsiteX20" fmla="*/ 0 w 71646"/>
                  <a:gd name="connsiteY20" fmla="*/ 72634 h 147203"/>
                  <a:gd name="connsiteX21" fmla="*/ 0 w 71646"/>
                  <a:gd name="connsiteY21" fmla="*/ 32863 h 147203"/>
                  <a:gd name="connsiteX22" fmla="*/ 7226 w 71646"/>
                  <a:gd name="connsiteY22" fmla="*/ 8623 h 147203"/>
                  <a:gd name="connsiteX23" fmla="*/ 27848 w 71646"/>
                  <a:gd name="connsiteY23" fmla="*/ 0 h 147203"/>
                  <a:gd name="connsiteX24" fmla="*/ 46971 w 71646"/>
                  <a:gd name="connsiteY24" fmla="*/ 8711 h 147203"/>
                  <a:gd name="connsiteX25" fmla="*/ 47764 w 71646"/>
                  <a:gd name="connsiteY25" fmla="*/ 9239 h 147203"/>
                  <a:gd name="connsiteX26" fmla="*/ 48161 w 71646"/>
                  <a:gd name="connsiteY26" fmla="*/ 8535 h 147203"/>
                  <a:gd name="connsiteX27" fmla="*/ 48161 w 71646"/>
                  <a:gd name="connsiteY27" fmla="*/ 4091 h 147203"/>
                  <a:gd name="connsiteX28" fmla="*/ 48866 w 71646"/>
                  <a:gd name="connsiteY28" fmla="*/ 2376 h 147203"/>
                  <a:gd name="connsiteX29" fmla="*/ 44768 w 71646"/>
                  <a:gd name="connsiteY29" fmla="*/ 81345 h 147203"/>
                  <a:gd name="connsiteX30" fmla="*/ 48117 w 71646"/>
                  <a:gd name="connsiteY30" fmla="*/ 71094 h 147203"/>
                  <a:gd name="connsiteX31" fmla="*/ 48117 w 71646"/>
                  <a:gd name="connsiteY31" fmla="*/ 34755 h 147203"/>
                  <a:gd name="connsiteX32" fmla="*/ 44768 w 71646"/>
                  <a:gd name="connsiteY32" fmla="*/ 24285 h 147203"/>
                  <a:gd name="connsiteX33" fmla="*/ 35911 w 71646"/>
                  <a:gd name="connsiteY33" fmla="*/ 20325 h 147203"/>
                  <a:gd name="connsiteX34" fmla="*/ 26966 w 71646"/>
                  <a:gd name="connsiteY34" fmla="*/ 24373 h 147203"/>
                  <a:gd name="connsiteX35" fmla="*/ 23485 w 71646"/>
                  <a:gd name="connsiteY35" fmla="*/ 34711 h 147203"/>
                  <a:gd name="connsiteX36" fmla="*/ 23485 w 71646"/>
                  <a:gd name="connsiteY36" fmla="*/ 71050 h 147203"/>
                  <a:gd name="connsiteX37" fmla="*/ 26966 w 71646"/>
                  <a:gd name="connsiteY37" fmla="*/ 81301 h 147203"/>
                  <a:gd name="connsiteX38" fmla="*/ 35911 w 71646"/>
                  <a:gd name="connsiteY38" fmla="*/ 85260 h 147203"/>
                  <a:gd name="connsiteX39" fmla="*/ 44768 w 71646"/>
                  <a:gd name="connsiteY39" fmla="*/ 81301 h 14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1646" h="147203">
                    <a:moveTo>
                      <a:pt x="48822" y="2420"/>
                    </a:moveTo>
                    <a:cubicBezTo>
                      <a:pt x="49306" y="1936"/>
                      <a:pt x="49879" y="1716"/>
                      <a:pt x="50540" y="1716"/>
                    </a:cubicBezTo>
                    <a:lnTo>
                      <a:pt x="69223" y="1716"/>
                    </a:lnTo>
                    <a:cubicBezTo>
                      <a:pt x="69884" y="1716"/>
                      <a:pt x="70456" y="1936"/>
                      <a:pt x="70941" y="2420"/>
                    </a:cubicBezTo>
                    <a:cubicBezTo>
                      <a:pt x="71426" y="2904"/>
                      <a:pt x="71646" y="3476"/>
                      <a:pt x="71646" y="4135"/>
                    </a:cubicBezTo>
                    <a:lnTo>
                      <a:pt x="71646" y="101538"/>
                    </a:lnTo>
                    <a:cubicBezTo>
                      <a:pt x="71646" y="116144"/>
                      <a:pt x="68341" y="127406"/>
                      <a:pt x="61688" y="135325"/>
                    </a:cubicBezTo>
                    <a:cubicBezTo>
                      <a:pt x="55034" y="143244"/>
                      <a:pt x="43182" y="147203"/>
                      <a:pt x="26129" y="147203"/>
                    </a:cubicBezTo>
                    <a:cubicBezTo>
                      <a:pt x="23133" y="147203"/>
                      <a:pt x="20930" y="147115"/>
                      <a:pt x="19432" y="146983"/>
                    </a:cubicBezTo>
                    <a:cubicBezTo>
                      <a:pt x="17801" y="146851"/>
                      <a:pt x="17008" y="145971"/>
                      <a:pt x="17008" y="144344"/>
                    </a:cubicBezTo>
                    <a:lnTo>
                      <a:pt x="17008" y="128726"/>
                    </a:lnTo>
                    <a:cubicBezTo>
                      <a:pt x="17008" y="126966"/>
                      <a:pt x="17889" y="126218"/>
                      <a:pt x="19652" y="126482"/>
                    </a:cubicBezTo>
                    <a:cubicBezTo>
                      <a:pt x="27363" y="126614"/>
                      <a:pt x="33311" y="125690"/>
                      <a:pt x="37453" y="123623"/>
                    </a:cubicBezTo>
                    <a:cubicBezTo>
                      <a:pt x="41595" y="121599"/>
                      <a:pt x="44415" y="118607"/>
                      <a:pt x="45869" y="114692"/>
                    </a:cubicBezTo>
                    <a:cubicBezTo>
                      <a:pt x="47368" y="110776"/>
                      <a:pt x="48117" y="105629"/>
                      <a:pt x="48117" y="99250"/>
                    </a:cubicBezTo>
                    <a:lnTo>
                      <a:pt x="48117" y="97006"/>
                    </a:lnTo>
                    <a:cubicBezTo>
                      <a:pt x="48117" y="96610"/>
                      <a:pt x="47984" y="96346"/>
                      <a:pt x="47720" y="96302"/>
                    </a:cubicBezTo>
                    <a:cubicBezTo>
                      <a:pt x="47456" y="96214"/>
                      <a:pt x="47191" y="96390"/>
                      <a:pt x="46927" y="96830"/>
                    </a:cubicBezTo>
                    <a:cubicBezTo>
                      <a:pt x="42432" y="102638"/>
                      <a:pt x="36087" y="105541"/>
                      <a:pt x="27804" y="105541"/>
                    </a:cubicBezTo>
                    <a:cubicBezTo>
                      <a:pt x="18727" y="105541"/>
                      <a:pt x="11809" y="102594"/>
                      <a:pt x="7094" y="96698"/>
                    </a:cubicBezTo>
                    <a:cubicBezTo>
                      <a:pt x="2335" y="90803"/>
                      <a:pt x="0" y="82796"/>
                      <a:pt x="0" y="72634"/>
                    </a:cubicBezTo>
                    <a:lnTo>
                      <a:pt x="0" y="32863"/>
                    </a:lnTo>
                    <a:cubicBezTo>
                      <a:pt x="0" y="22437"/>
                      <a:pt x="2423" y="14342"/>
                      <a:pt x="7226" y="8623"/>
                    </a:cubicBezTo>
                    <a:cubicBezTo>
                      <a:pt x="12029" y="2860"/>
                      <a:pt x="18903" y="0"/>
                      <a:pt x="27848" y="0"/>
                    </a:cubicBezTo>
                    <a:cubicBezTo>
                      <a:pt x="36131" y="0"/>
                      <a:pt x="42476" y="2904"/>
                      <a:pt x="46971" y="8711"/>
                    </a:cubicBezTo>
                    <a:cubicBezTo>
                      <a:pt x="47235" y="9107"/>
                      <a:pt x="47500" y="9283"/>
                      <a:pt x="47764" y="9239"/>
                    </a:cubicBezTo>
                    <a:cubicBezTo>
                      <a:pt x="48028" y="9151"/>
                      <a:pt x="48161" y="8931"/>
                      <a:pt x="48161" y="8535"/>
                    </a:cubicBezTo>
                    <a:lnTo>
                      <a:pt x="48161" y="4091"/>
                    </a:lnTo>
                    <a:cubicBezTo>
                      <a:pt x="48161" y="3432"/>
                      <a:pt x="48381" y="2860"/>
                      <a:pt x="48866" y="2376"/>
                    </a:cubicBezTo>
                    <a:close/>
                    <a:moveTo>
                      <a:pt x="44768" y="81345"/>
                    </a:moveTo>
                    <a:cubicBezTo>
                      <a:pt x="47015" y="78705"/>
                      <a:pt x="48117" y="75273"/>
                      <a:pt x="48117" y="71094"/>
                    </a:cubicBezTo>
                    <a:lnTo>
                      <a:pt x="48117" y="34755"/>
                    </a:lnTo>
                    <a:cubicBezTo>
                      <a:pt x="48117" y="30444"/>
                      <a:pt x="47015" y="26924"/>
                      <a:pt x="44768" y="24285"/>
                    </a:cubicBezTo>
                    <a:cubicBezTo>
                      <a:pt x="42521" y="21645"/>
                      <a:pt x="39568" y="20325"/>
                      <a:pt x="35911" y="20325"/>
                    </a:cubicBezTo>
                    <a:cubicBezTo>
                      <a:pt x="32254" y="20325"/>
                      <a:pt x="29258" y="21689"/>
                      <a:pt x="26966" y="24373"/>
                    </a:cubicBezTo>
                    <a:cubicBezTo>
                      <a:pt x="24675" y="27100"/>
                      <a:pt x="23485" y="30532"/>
                      <a:pt x="23485" y="34711"/>
                    </a:cubicBezTo>
                    <a:lnTo>
                      <a:pt x="23485" y="71050"/>
                    </a:lnTo>
                    <a:cubicBezTo>
                      <a:pt x="23485" y="75229"/>
                      <a:pt x="24631" y="78661"/>
                      <a:pt x="26966" y="81301"/>
                    </a:cubicBezTo>
                    <a:cubicBezTo>
                      <a:pt x="29302" y="83940"/>
                      <a:pt x="32254" y="85260"/>
                      <a:pt x="35911" y="85260"/>
                    </a:cubicBezTo>
                    <a:cubicBezTo>
                      <a:pt x="39568" y="85260"/>
                      <a:pt x="42521" y="83940"/>
                      <a:pt x="44768" y="81301"/>
                    </a:cubicBezTo>
                    <a:close/>
                  </a:path>
                </a:pathLst>
              </a:custGeom>
              <a:solidFill>
                <a:srgbClr val="4C5336"/>
              </a:solidFill>
              <a:ln w="4399"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9AEE76F0-35AD-9647-B2DA-C6AFEB22733D}"/>
                  </a:ext>
                </a:extLst>
              </p:cNvPr>
              <p:cNvSpPr/>
              <p:nvPr/>
            </p:nvSpPr>
            <p:spPr>
              <a:xfrm>
                <a:off x="18396373" y="9785384"/>
                <a:ext cx="71690" cy="143683"/>
              </a:xfrm>
              <a:custGeom>
                <a:avLst/>
                <a:gdLst>
                  <a:gd name="connsiteX0" fmla="*/ 64155 w 71690"/>
                  <a:gd name="connsiteY0" fmla="*/ 8843 h 143683"/>
                  <a:gd name="connsiteX1" fmla="*/ 71690 w 71690"/>
                  <a:gd name="connsiteY1" fmla="*/ 32907 h 143683"/>
                  <a:gd name="connsiteX2" fmla="*/ 71690 w 71690"/>
                  <a:gd name="connsiteY2" fmla="*/ 73910 h 143683"/>
                  <a:gd name="connsiteX3" fmla="*/ 64155 w 71690"/>
                  <a:gd name="connsiteY3" fmla="*/ 98282 h 143683"/>
                  <a:gd name="connsiteX4" fmla="*/ 43005 w 71690"/>
                  <a:gd name="connsiteY4" fmla="*/ 106993 h 143683"/>
                  <a:gd name="connsiteX5" fmla="*/ 33444 w 71690"/>
                  <a:gd name="connsiteY5" fmla="*/ 105277 h 143683"/>
                  <a:gd name="connsiteX6" fmla="*/ 24719 w 71690"/>
                  <a:gd name="connsiteY6" fmla="*/ 99690 h 143683"/>
                  <a:gd name="connsiteX7" fmla="*/ 23926 w 71690"/>
                  <a:gd name="connsiteY7" fmla="*/ 99470 h 143683"/>
                  <a:gd name="connsiteX8" fmla="*/ 23530 w 71690"/>
                  <a:gd name="connsiteY8" fmla="*/ 100262 h 143683"/>
                  <a:gd name="connsiteX9" fmla="*/ 23530 w 71690"/>
                  <a:gd name="connsiteY9" fmla="*/ 141264 h 143683"/>
                  <a:gd name="connsiteX10" fmla="*/ 22825 w 71690"/>
                  <a:gd name="connsiteY10" fmla="*/ 142980 h 143683"/>
                  <a:gd name="connsiteX11" fmla="*/ 21106 w 71690"/>
                  <a:gd name="connsiteY11" fmla="*/ 143684 h 143683"/>
                  <a:gd name="connsiteX12" fmla="*/ 2424 w 71690"/>
                  <a:gd name="connsiteY12" fmla="*/ 143684 h 143683"/>
                  <a:gd name="connsiteX13" fmla="*/ 705 w 71690"/>
                  <a:gd name="connsiteY13" fmla="*/ 142980 h 143683"/>
                  <a:gd name="connsiteX14" fmla="*/ 0 w 71690"/>
                  <a:gd name="connsiteY14" fmla="*/ 141264 h 143683"/>
                  <a:gd name="connsiteX15" fmla="*/ 0 w 71690"/>
                  <a:gd name="connsiteY15" fmla="*/ 4091 h 143683"/>
                  <a:gd name="connsiteX16" fmla="*/ 705 w 71690"/>
                  <a:gd name="connsiteY16" fmla="*/ 2376 h 143683"/>
                  <a:gd name="connsiteX17" fmla="*/ 2424 w 71690"/>
                  <a:gd name="connsiteY17" fmla="*/ 1672 h 143683"/>
                  <a:gd name="connsiteX18" fmla="*/ 21106 w 71690"/>
                  <a:gd name="connsiteY18" fmla="*/ 1672 h 143683"/>
                  <a:gd name="connsiteX19" fmla="*/ 22825 w 71690"/>
                  <a:gd name="connsiteY19" fmla="*/ 2376 h 143683"/>
                  <a:gd name="connsiteX20" fmla="*/ 23530 w 71690"/>
                  <a:gd name="connsiteY20" fmla="*/ 4091 h 143683"/>
                  <a:gd name="connsiteX21" fmla="*/ 23530 w 71690"/>
                  <a:gd name="connsiteY21" fmla="*/ 6511 h 143683"/>
                  <a:gd name="connsiteX22" fmla="*/ 24058 w 71690"/>
                  <a:gd name="connsiteY22" fmla="*/ 7215 h 143683"/>
                  <a:gd name="connsiteX23" fmla="*/ 25160 w 71690"/>
                  <a:gd name="connsiteY23" fmla="*/ 6511 h 143683"/>
                  <a:gd name="connsiteX24" fmla="*/ 43049 w 71690"/>
                  <a:gd name="connsiteY24" fmla="*/ 0 h 143683"/>
                  <a:gd name="connsiteX25" fmla="*/ 64200 w 71690"/>
                  <a:gd name="connsiteY25" fmla="*/ 8843 h 143683"/>
                  <a:gd name="connsiteX26" fmla="*/ 44856 w 71690"/>
                  <a:gd name="connsiteY26" fmla="*/ 24153 h 143683"/>
                  <a:gd name="connsiteX27" fmla="*/ 35691 w 71690"/>
                  <a:gd name="connsiteY27" fmla="*/ 20105 h 143683"/>
                  <a:gd name="connsiteX28" fmla="*/ 26834 w 71690"/>
                  <a:gd name="connsiteY28" fmla="*/ 24153 h 143683"/>
                  <a:gd name="connsiteX29" fmla="*/ 23486 w 71690"/>
                  <a:gd name="connsiteY29" fmla="*/ 34711 h 143683"/>
                  <a:gd name="connsiteX30" fmla="*/ 23486 w 71690"/>
                  <a:gd name="connsiteY30" fmla="*/ 72238 h 143683"/>
                  <a:gd name="connsiteX31" fmla="*/ 26834 w 71690"/>
                  <a:gd name="connsiteY31" fmla="*/ 82708 h 143683"/>
                  <a:gd name="connsiteX32" fmla="*/ 35691 w 71690"/>
                  <a:gd name="connsiteY32" fmla="*/ 86668 h 143683"/>
                  <a:gd name="connsiteX33" fmla="*/ 44856 w 71690"/>
                  <a:gd name="connsiteY33" fmla="*/ 82708 h 143683"/>
                  <a:gd name="connsiteX34" fmla="*/ 48293 w 71690"/>
                  <a:gd name="connsiteY34" fmla="*/ 72238 h 143683"/>
                  <a:gd name="connsiteX35" fmla="*/ 48293 w 71690"/>
                  <a:gd name="connsiteY35" fmla="*/ 34711 h 143683"/>
                  <a:gd name="connsiteX36" fmla="*/ 44856 w 71690"/>
                  <a:gd name="connsiteY36" fmla="*/ 24153 h 14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1690" h="143683">
                    <a:moveTo>
                      <a:pt x="64155" y="8843"/>
                    </a:moveTo>
                    <a:cubicBezTo>
                      <a:pt x="69179" y="14738"/>
                      <a:pt x="71690" y="22745"/>
                      <a:pt x="71690" y="32907"/>
                    </a:cubicBezTo>
                    <a:lnTo>
                      <a:pt x="71690" y="73910"/>
                    </a:lnTo>
                    <a:cubicBezTo>
                      <a:pt x="71690" y="84336"/>
                      <a:pt x="69179" y="92431"/>
                      <a:pt x="64155" y="98282"/>
                    </a:cubicBezTo>
                    <a:cubicBezTo>
                      <a:pt x="59132" y="104089"/>
                      <a:pt x="52082" y="106993"/>
                      <a:pt x="43005" y="106993"/>
                    </a:cubicBezTo>
                    <a:cubicBezTo>
                      <a:pt x="39877" y="106993"/>
                      <a:pt x="36704" y="106421"/>
                      <a:pt x="33444" y="105277"/>
                    </a:cubicBezTo>
                    <a:cubicBezTo>
                      <a:pt x="30183" y="104133"/>
                      <a:pt x="27275" y="102286"/>
                      <a:pt x="24719" y="99690"/>
                    </a:cubicBezTo>
                    <a:cubicBezTo>
                      <a:pt x="24455" y="99426"/>
                      <a:pt x="24191" y="99338"/>
                      <a:pt x="23926" y="99470"/>
                    </a:cubicBezTo>
                    <a:cubicBezTo>
                      <a:pt x="23662" y="99602"/>
                      <a:pt x="23530" y="99866"/>
                      <a:pt x="23530" y="100262"/>
                    </a:cubicBezTo>
                    <a:lnTo>
                      <a:pt x="23530" y="141264"/>
                    </a:lnTo>
                    <a:cubicBezTo>
                      <a:pt x="23530" y="141924"/>
                      <a:pt x="23309" y="142496"/>
                      <a:pt x="22825" y="142980"/>
                    </a:cubicBezTo>
                    <a:cubicBezTo>
                      <a:pt x="22340" y="143464"/>
                      <a:pt x="21767" y="143684"/>
                      <a:pt x="21106" y="143684"/>
                    </a:cubicBezTo>
                    <a:lnTo>
                      <a:pt x="2424" y="143684"/>
                    </a:lnTo>
                    <a:cubicBezTo>
                      <a:pt x="1762" y="143684"/>
                      <a:pt x="1146" y="143464"/>
                      <a:pt x="705" y="142980"/>
                    </a:cubicBezTo>
                    <a:cubicBezTo>
                      <a:pt x="264" y="142496"/>
                      <a:pt x="0" y="141924"/>
                      <a:pt x="0" y="141264"/>
                    </a:cubicBezTo>
                    <a:lnTo>
                      <a:pt x="0" y="4091"/>
                    </a:lnTo>
                    <a:cubicBezTo>
                      <a:pt x="0" y="3432"/>
                      <a:pt x="220" y="2860"/>
                      <a:pt x="705" y="2376"/>
                    </a:cubicBezTo>
                    <a:cubicBezTo>
                      <a:pt x="1190" y="1892"/>
                      <a:pt x="1762" y="1672"/>
                      <a:pt x="2424" y="1672"/>
                    </a:cubicBezTo>
                    <a:lnTo>
                      <a:pt x="21106" y="1672"/>
                    </a:lnTo>
                    <a:cubicBezTo>
                      <a:pt x="21767" y="1672"/>
                      <a:pt x="22340" y="1892"/>
                      <a:pt x="22825" y="2376"/>
                    </a:cubicBezTo>
                    <a:cubicBezTo>
                      <a:pt x="23309" y="2860"/>
                      <a:pt x="23530" y="3432"/>
                      <a:pt x="23530" y="4091"/>
                    </a:cubicBezTo>
                    <a:lnTo>
                      <a:pt x="23530" y="6511"/>
                    </a:lnTo>
                    <a:cubicBezTo>
                      <a:pt x="23530" y="6907"/>
                      <a:pt x="23706" y="7171"/>
                      <a:pt x="24058" y="7215"/>
                    </a:cubicBezTo>
                    <a:cubicBezTo>
                      <a:pt x="24411" y="7303"/>
                      <a:pt x="24763" y="7039"/>
                      <a:pt x="25160" y="6511"/>
                    </a:cubicBezTo>
                    <a:cubicBezTo>
                      <a:pt x="29919" y="2200"/>
                      <a:pt x="35867" y="0"/>
                      <a:pt x="43049" y="0"/>
                    </a:cubicBezTo>
                    <a:cubicBezTo>
                      <a:pt x="52126" y="0"/>
                      <a:pt x="59176" y="2948"/>
                      <a:pt x="64200" y="8843"/>
                    </a:cubicBezTo>
                    <a:close/>
                    <a:moveTo>
                      <a:pt x="44856" y="24153"/>
                    </a:moveTo>
                    <a:cubicBezTo>
                      <a:pt x="42565" y="21469"/>
                      <a:pt x="39524" y="20105"/>
                      <a:pt x="35691" y="20105"/>
                    </a:cubicBezTo>
                    <a:cubicBezTo>
                      <a:pt x="31857" y="20105"/>
                      <a:pt x="29081" y="21469"/>
                      <a:pt x="26834" y="24153"/>
                    </a:cubicBezTo>
                    <a:cubicBezTo>
                      <a:pt x="24587" y="26880"/>
                      <a:pt x="23486" y="30356"/>
                      <a:pt x="23486" y="34711"/>
                    </a:cubicBezTo>
                    <a:lnTo>
                      <a:pt x="23486" y="72238"/>
                    </a:lnTo>
                    <a:cubicBezTo>
                      <a:pt x="23486" y="76549"/>
                      <a:pt x="24587" y="80069"/>
                      <a:pt x="26834" y="82708"/>
                    </a:cubicBezTo>
                    <a:cubicBezTo>
                      <a:pt x="29081" y="85348"/>
                      <a:pt x="32034" y="86668"/>
                      <a:pt x="35691" y="86668"/>
                    </a:cubicBezTo>
                    <a:cubicBezTo>
                      <a:pt x="39348" y="86668"/>
                      <a:pt x="42521" y="85348"/>
                      <a:pt x="44856" y="82708"/>
                    </a:cubicBezTo>
                    <a:cubicBezTo>
                      <a:pt x="47147" y="80069"/>
                      <a:pt x="48293" y="76593"/>
                      <a:pt x="48293" y="72238"/>
                    </a:cubicBezTo>
                    <a:lnTo>
                      <a:pt x="48293" y="34711"/>
                    </a:lnTo>
                    <a:cubicBezTo>
                      <a:pt x="48293" y="30400"/>
                      <a:pt x="47147" y="26880"/>
                      <a:pt x="44856" y="24153"/>
                    </a:cubicBezTo>
                    <a:close/>
                  </a:path>
                </a:pathLst>
              </a:custGeom>
              <a:solidFill>
                <a:srgbClr val="4C5336"/>
              </a:solidFill>
              <a:ln w="4399"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3F3B8987-232E-B74D-8852-7C4F9B90906D}"/>
                  </a:ext>
                </a:extLst>
              </p:cNvPr>
              <p:cNvSpPr/>
              <p:nvPr/>
            </p:nvSpPr>
            <p:spPr>
              <a:xfrm>
                <a:off x="18483574" y="9785384"/>
                <a:ext cx="71910" cy="106948"/>
              </a:xfrm>
              <a:custGeom>
                <a:avLst/>
                <a:gdLst>
                  <a:gd name="connsiteX0" fmla="*/ 71161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6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1 w 71910"/>
                  <a:gd name="connsiteY21" fmla="*/ 32863 h 106948"/>
                  <a:gd name="connsiteX22" fmla="*/ 71911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1"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3" y="85700"/>
                      <a:pt x="43931" y="83720"/>
                    </a:cubicBezTo>
                    <a:cubicBezTo>
                      <a:pt x="46178" y="81740"/>
                      <a:pt x="47632" y="79233"/>
                      <a:pt x="48293" y="76109"/>
                    </a:cubicBezTo>
                    <a:cubicBezTo>
                      <a:pt x="48689" y="74745"/>
                      <a:pt x="49571" y="74086"/>
                      <a:pt x="50937" y="74086"/>
                    </a:cubicBezTo>
                    <a:lnTo>
                      <a:pt x="69046" y="74877"/>
                    </a:lnTo>
                    <a:cubicBezTo>
                      <a:pt x="69707" y="74877"/>
                      <a:pt x="70280" y="75097"/>
                      <a:pt x="70765" y="75581"/>
                    </a:cubicBezTo>
                    <a:cubicBezTo>
                      <a:pt x="71250" y="76065"/>
                      <a:pt x="71426" y="76681"/>
                      <a:pt x="71294" y="77517"/>
                    </a:cubicBezTo>
                    <a:cubicBezTo>
                      <a:pt x="70324" y="86976"/>
                      <a:pt x="66887" y="94279"/>
                      <a:pt x="60939" y="99338"/>
                    </a:cubicBezTo>
                    <a:cubicBezTo>
                      <a:pt x="54990" y="104397"/>
                      <a:pt x="46618" y="106949"/>
                      <a:pt x="35955" y="106949"/>
                    </a:cubicBezTo>
                    <a:cubicBezTo>
                      <a:pt x="25292" y="106949"/>
                      <a:pt x="16083" y="104001"/>
                      <a:pt x="9650" y="98106"/>
                    </a:cubicBezTo>
                    <a:cubicBezTo>
                      <a:pt x="3217" y="92211"/>
                      <a:pt x="0" y="84204"/>
                      <a:pt x="0" y="74042"/>
                    </a:cubicBezTo>
                    <a:lnTo>
                      <a:pt x="0" y="32863"/>
                    </a:lnTo>
                    <a:cubicBezTo>
                      <a:pt x="0" y="23009"/>
                      <a:pt x="3217" y="15046"/>
                      <a:pt x="9650" y="9019"/>
                    </a:cubicBezTo>
                    <a:cubicBezTo>
                      <a:pt x="16083" y="2992"/>
                      <a:pt x="24851" y="0"/>
                      <a:pt x="35955" y="0"/>
                    </a:cubicBezTo>
                    <a:cubicBezTo>
                      <a:pt x="47059" y="0"/>
                      <a:pt x="55828" y="2992"/>
                      <a:pt x="62261" y="9019"/>
                    </a:cubicBezTo>
                    <a:cubicBezTo>
                      <a:pt x="68694" y="15046"/>
                      <a:pt x="71911" y="23009"/>
                      <a:pt x="71911" y="32863"/>
                    </a:cubicBezTo>
                    <a:lnTo>
                      <a:pt x="71911" y="59656"/>
                    </a:lnTo>
                    <a:cubicBezTo>
                      <a:pt x="71911" y="60316"/>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45" y="20281"/>
                      <a:pt x="35911" y="20281"/>
                    </a:cubicBezTo>
                    <a:cubicBezTo>
                      <a:pt x="32078" y="20281"/>
                      <a:pt x="29258" y="21645"/>
                      <a:pt x="26966" y="24329"/>
                    </a:cubicBezTo>
                    <a:close/>
                  </a:path>
                </a:pathLst>
              </a:custGeom>
              <a:solidFill>
                <a:srgbClr val="4C5336"/>
              </a:solidFill>
              <a:ln w="4399"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36E2E1C2-73F3-AE46-B588-5AE9023A744A}"/>
                  </a:ext>
                </a:extLst>
              </p:cNvPr>
              <p:cNvSpPr/>
              <p:nvPr/>
            </p:nvSpPr>
            <p:spPr>
              <a:xfrm>
                <a:off x="18570069" y="9785384"/>
                <a:ext cx="72527" cy="106948"/>
              </a:xfrm>
              <a:custGeom>
                <a:avLst/>
                <a:gdLst>
                  <a:gd name="connsiteX0" fmla="*/ 9650 w 72527"/>
                  <a:gd name="connsiteY0" fmla="*/ 98018 h 106948"/>
                  <a:gd name="connsiteX1" fmla="*/ 0 w 72527"/>
                  <a:gd name="connsiteY1" fmla="*/ 73866 h 106948"/>
                  <a:gd name="connsiteX2" fmla="*/ 0 w 72527"/>
                  <a:gd name="connsiteY2" fmla="*/ 33083 h 106948"/>
                  <a:gd name="connsiteX3" fmla="*/ 9738 w 72527"/>
                  <a:gd name="connsiteY3" fmla="*/ 9019 h 106948"/>
                  <a:gd name="connsiteX4" fmla="*/ 36176 w 72527"/>
                  <a:gd name="connsiteY4" fmla="*/ 0 h 106948"/>
                  <a:gd name="connsiteX5" fmla="*/ 62790 w 72527"/>
                  <a:gd name="connsiteY5" fmla="*/ 9019 h 106948"/>
                  <a:gd name="connsiteX6" fmla="*/ 72527 w 72527"/>
                  <a:gd name="connsiteY6" fmla="*/ 33083 h 106948"/>
                  <a:gd name="connsiteX7" fmla="*/ 72527 w 72527"/>
                  <a:gd name="connsiteY7" fmla="*/ 73866 h 106948"/>
                  <a:gd name="connsiteX8" fmla="*/ 62878 w 72527"/>
                  <a:gd name="connsiteY8" fmla="*/ 98018 h 106948"/>
                  <a:gd name="connsiteX9" fmla="*/ 36131 w 72527"/>
                  <a:gd name="connsiteY9" fmla="*/ 106949 h 106948"/>
                  <a:gd name="connsiteX10" fmla="*/ 9606 w 72527"/>
                  <a:gd name="connsiteY10" fmla="*/ 98018 h 106948"/>
                  <a:gd name="connsiteX11" fmla="*/ 45429 w 72527"/>
                  <a:gd name="connsiteY11" fmla="*/ 82488 h 106948"/>
                  <a:gd name="connsiteX12" fmla="*/ 48998 w 72527"/>
                  <a:gd name="connsiteY12" fmla="*/ 72018 h 106948"/>
                  <a:gd name="connsiteX13" fmla="*/ 48998 w 72527"/>
                  <a:gd name="connsiteY13" fmla="*/ 34667 h 106948"/>
                  <a:gd name="connsiteX14" fmla="*/ 45429 w 72527"/>
                  <a:gd name="connsiteY14" fmla="*/ 24329 h 106948"/>
                  <a:gd name="connsiteX15" fmla="*/ 36176 w 72527"/>
                  <a:gd name="connsiteY15" fmla="*/ 20281 h 106948"/>
                  <a:gd name="connsiteX16" fmla="*/ 27011 w 72527"/>
                  <a:gd name="connsiteY16" fmla="*/ 24241 h 106948"/>
                  <a:gd name="connsiteX17" fmla="*/ 23574 w 72527"/>
                  <a:gd name="connsiteY17" fmla="*/ 34711 h 106948"/>
                  <a:gd name="connsiteX18" fmla="*/ 23574 w 72527"/>
                  <a:gd name="connsiteY18" fmla="*/ 72062 h 106948"/>
                  <a:gd name="connsiteX19" fmla="*/ 27011 w 72527"/>
                  <a:gd name="connsiteY19" fmla="*/ 82532 h 106948"/>
                  <a:gd name="connsiteX20" fmla="*/ 36176 w 72527"/>
                  <a:gd name="connsiteY20" fmla="*/ 86492 h 106948"/>
                  <a:gd name="connsiteX21" fmla="*/ 45429 w 72527"/>
                  <a:gd name="connsiteY21" fmla="*/ 82532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527" h="106948">
                    <a:moveTo>
                      <a:pt x="9650" y="98018"/>
                    </a:moveTo>
                    <a:cubicBezTo>
                      <a:pt x="3216" y="92079"/>
                      <a:pt x="0" y="84028"/>
                      <a:pt x="0" y="73866"/>
                    </a:cubicBezTo>
                    <a:lnTo>
                      <a:pt x="0" y="33083"/>
                    </a:lnTo>
                    <a:cubicBezTo>
                      <a:pt x="0" y="23053"/>
                      <a:pt x="3261" y="15046"/>
                      <a:pt x="9738" y="9019"/>
                    </a:cubicBezTo>
                    <a:cubicBezTo>
                      <a:pt x="16259" y="2992"/>
                      <a:pt x="25072" y="0"/>
                      <a:pt x="36176" y="0"/>
                    </a:cubicBezTo>
                    <a:cubicBezTo>
                      <a:pt x="47279" y="0"/>
                      <a:pt x="56312" y="2992"/>
                      <a:pt x="62790" y="9019"/>
                    </a:cubicBezTo>
                    <a:cubicBezTo>
                      <a:pt x="69311" y="15046"/>
                      <a:pt x="72527" y="23053"/>
                      <a:pt x="72527" y="33083"/>
                    </a:cubicBezTo>
                    <a:lnTo>
                      <a:pt x="72527" y="73866"/>
                    </a:lnTo>
                    <a:cubicBezTo>
                      <a:pt x="72527" y="84028"/>
                      <a:pt x="69311" y="92079"/>
                      <a:pt x="62878" y="98018"/>
                    </a:cubicBezTo>
                    <a:cubicBezTo>
                      <a:pt x="56444" y="103957"/>
                      <a:pt x="47544" y="106949"/>
                      <a:pt x="36131" y="106949"/>
                    </a:cubicBezTo>
                    <a:cubicBezTo>
                      <a:pt x="24719" y="106949"/>
                      <a:pt x="16039" y="103957"/>
                      <a:pt x="9606" y="98018"/>
                    </a:cubicBezTo>
                    <a:close/>
                    <a:moveTo>
                      <a:pt x="45429" y="82488"/>
                    </a:moveTo>
                    <a:cubicBezTo>
                      <a:pt x="47808" y="79849"/>
                      <a:pt x="48998" y="76373"/>
                      <a:pt x="48998" y="72018"/>
                    </a:cubicBezTo>
                    <a:lnTo>
                      <a:pt x="48998" y="34667"/>
                    </a:lnTo>
                    <a:cubicBezTo>
                      <a:pt x="48998" y="30488"/>
                      <a:pt x="47808" y="27012"/>
                      <a:pt x="45429" y="24329"/>
                    </a:cubicBezTo>
                    <a:cubicBezTo>
                      <a:pt x="43049" y="21645"/>
                      <a:pt x="39965" y="20281"/>
                      <a:pt x="36176" y="20281"/>
                    </a:cubicBezTo>
                    <a:cubicBezTo>
                      <a:pt x="32386" y="20281"/>
                      <a:pt x="29346" y="21601"/>
                      <a:pt x="27011" y="24241"/>
                    </a:cubicBezTo>
                    <a:cubicBezTo>
                      <a:pt x="24719" y="26880"/>
                      <a:pt x="23574" y="30356"/>
                      <a:pt x="23574" y="34711"/>
                    </a:cubicBezTo>
                    <a:lnTo>
                      <a:pt x="23574" y="72062"/>
                    </a:lnTo>
                    <a:cubicBezTo>
                      <a:pt x="23574" y="76373"/>
                      <a:pt x="24719" y="79893"/>
                      <a:pt x="27011" y="82532"/>
                    </a:cubicBezTo>
                    <a:cubicBezTo>
                      <a:pt x="29302" y="85172"/>
                      <a:pt x="32342" y="86492"/>
                      <a:pt x="36176" y="86492"/>
                    </a:cubicBezTo>
                    <a:cubicBezTo>
                      <a:pt x="40009" y="86492"/>
                      <a:pt x="43049" y="85172"/>
                      <a:pt x="45429" y="82532"/>
                    </a:cubicBezTo>
                    <a:close/>
                  </a:path>
                </a:pathLst>
              </a:custGeom>
              <a:solidFill>
                <a:srgbClr val="4C5336"/>
              </a:solidFill>
              <a:ln w="4399"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7584E598-4EDF-D745-BE47-2C84A7B3BE76}"/>
                  </a:ext>
                </a:extLst>
              </p:cNvPr>
              <p:cNvSpPr/>
              <p:nvPr/>
            </p:nvSpPr>
            <p:spPr>
              <a:xfrm>
                <a:off x="18660398" y="9785384"/>
                <a:ext cx="71690" cy="143683"/>
              </a:xfrm>
              <a:custGeom>
                <a:avLst/>
                <a:gdLst>
                  <a:gd name="connsiteX0" fmla="*/ 64155 w 71690"/>
                  <a:gd name="connsiteY0" fmla="*/ 8843 h 143683"/>
                  <a:gd name="connsiteX1" fmla="*/ 71690 w 71690"/>
                  <a:gd name="connsiteY1" fmla="*/ 32907 h 143683"/>
                  <a:gd name="connsiteX2" fmla="*/ 71690 w 71690"/>
                  <a:gd name="connsiteY2" fmla="*/ 73910 h 143683"/>
                  <a:gd name="connsiteX3" fmla="*/ 64155 w 71690"/>
                  <a:gd name="connsiteY3" fmla="*/ 98282 h 143683"/>
                  <a:gd name="connsiteX4" fmla="*/ 43005 w 71690"/>
                  <a:gd name="connsiteY4" fmla="*/ 106993 h 143683"/>
                  <a:gd name="connsiteX5" fmla="*/ 33444 w 71690"/>
                  <a:gd name="connsiteY5" fmla="*/ 105277 h 143683"/>
                  <a:gd name="connsiteX6" fmla="*/ 24719 w 71690"/>
                  <a:gd name="connsiteY6" fmla="*/ 99690 h 143683"/>
                  <a:gd name="connsiteX7" fmla="*/ 23926 w 71690"/>
                  <a:gd name="connsiteY7" fmla="*/ 99470 h 143683"/>
                  <a:gd name="connsiteX8" fmla="*/ 23530 w 71690"/>
                  <a:gd name="connsiteY8" fmla="*/ 100262 h 143683"/>
                  <a:gd name="connsiteX9" fmla="*/ 23530 w 71690"/>
                  <a:gd name="connsiteY9" fmla="*/ 141264 h 143683"/>
                  <a:gd name="connsiteX10" fmla="*/ 22825 w 71690"/>
                  <a:gd name="connsiteY10" fmla="*/ 142980 h 143683"/>
                  <a:gd name="connsiteX11" fmla="*/ 21106 w 71690"/>
                  <a:gd name="connsiteY11" fmla="*/ 143684 h 143683"/>
                  <a:gd name="connsiteX12" fmla="*/ 2423 w 71690"/>
                  <a:gd name="connsiteY12" fmla="*/ 143684 h 143683"/>
                  <a:gd name="connsiteX13" fmla="*/ 705 w 71690"/>
                  <a:gd name="connsiteY13" fmla="*/ 142980 h 143683"/>
                  <a:gd name="connsiteX14" fmla="*/ 0 w 71690"/>
                  <a:gd name="connsiteY14" fmla="*/ 141264 h 143683"/>
                  <a:gd name="connsiteX15" fmla="*/ 0 w 71690"/>
                  <a:gd name="connsiteY15" fmla="*/ 4091 h 143683"/>
                  <a:gd name="connsiteX16" fmla="*/ 705 w 71690"/>
                  <a:gd name="connsiteY16" fmla="*/ 2376 h 143683"/>
                  <a:gd name="connsiteX17" fmla="*/ 2423 w 71690"/>
                  <a:gd name="connsiteY17" fmla="*/ 1672 h 143683"/>
                  <a:gd name="connsiteX18" fmla="*/ 21106 w 71690"/>
                  <a:gd name="connsiteY18" fmla="*/ 1672 h 143683"/>
                  <a:gd name="connsiteX19" fmla="*/ 22825 w 71690"/>
                  <a:gd name="connsiteY19" fmla="*/ 2376 h 143683"/>
                  <a:gd name="connsiteX20" fmla="*/ 23530 w 71690"/>
                  <a:gd name="connsiteY20" fmla="*/ 4091 h 143683"/>
                  <a:gd name="connsiteX21" fmla="*/ 23530 w 71690"/>
                  <a:gd name="connsiteY21" fmla="*/ 6511 h 143683"/>
                  <a:gd name="connsiteX22" fmla="*/ 24058 w 71690"/>
                  <a:gd name="connsiteY22" fmla="*/ 7215 h 143683"/>
                  <a:gd name="connsiteX23" fmla="*/ 25160 w 71690"/>
                  <a:gd name="connsiteY23" fmla="*/ 6511 h 143683"/>
                  <a:gd name="connsiteX24" fmla="*/ 43049 w 71690"/>
                  <a:gd name="connsiteY24" fmla="*/ 0 h 143683"/>
                  <a:gd name="connsiteX25" fmla="*/ 64200 w 71690"/>
                  <a:gd name="connsiteY25" fmla="*/ 8843 h 143683"/>
                  <a:gd name="connsiteX26" fmla="*/ 44856 w 71690"/>
                  <a:gd name="connsiteY26" fmla="*/ 24153 h 143683"/>
                  <a:gd name="connsiteX27" fmla="*/ 35691 w 71690"/>
                  <a:gd name="connsiteY27" fmla="*/ 20105 h 143683"/>
                  <a:gd name="connsiteX28" fmla="*/ 26834 w 71690"/>
                  <a:gd name="connsiteY28" fmla="*/ 24153 h 143683"/>
                  <a:gd name="connsiteX29" fmla="*/ 23485 w 71690"/>
                  <a:gd name="connsiteY29" fmla="*/ 34711 h 143683"/>
                  <a:gd name="connsiteX30" fmla="*/ 23485 w 71690"/>
                  <a:gd name="connsiteY30" fmla="*/ 72238 h 143683"/>
                  <a:gd name="connsiteX31" fmla="*/ 26834 w 71690"/>
                  <a:gd name="connsiteY31" fmla="*/ 82708 h 143683"/>
                  <a:gd name="connsiteX32" fmla="*/ 35691 w 71690"/>
                  <a:gd name="connsiteY32" fmla="*/ 86668 h 143683"/>
                  <a:gd name="connsiteX33" fmla="*/ 44856 w 71690"/>
                  <a:gd name="connsiteY33" fmla="*/ 82708 h 143683"/>
                  <a:gd name="connsiteX34" fmla="*/ 48293 w 71690"/>
                  <a:gd name="connsiteY34" fmla="*/ 72238 h 143683"/>
                  <a:gd name="connsiteX35" fmla="*/ 48293 w 71690"/>
                  <a:gd name="connsiteY35" fmla="*/ 34711 h 143683"/>
                  <a:gd name="connsiteX36" fmla="*/ 44856 w 71690"/>
                  <a:gd name="connsiteY36" fmla="*/ 24153 h 14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1690" h="143683">
                    <a:moveTo>
                      <a:pt x="64155" y="8843"/>
                    </a:moveTo>
                    <a:cubicBezTo>
                      <a:pt x="69179" y="14738"/>
                      <a:pt x="71690" y="22745"/>
                      <a:pt x="71690" y="32907"/>
                    </a:cubicBezTo>
                    <a:lnTo>
                      <a:pt x="71690" y="73910"/>
                    </a:lnTo>
                    <a:cubicBezTo>
                      <a:pt x="71690" y="84336"/>
                      <a:pt x="69179" y="92431"/>
                      <a:pt x="64155" y="98282"/>
                    </a:cubicBezTo>
                    <a:cubicBezTo>
                      <a:pt x="59132" y="104089"/>
                      <a:pt x="52082" y="106993"/>
                      <a:pt x="43005" y="106993"/>
                    </a:cubicBezTo>
                    <a:cubicBezTo>
                      <a:pt x="39877" y="106993"/>
                      <a:pt x="36704" y="106421"/>
                      <a:pt x="33444" y="105277"/>
                    </a:cubicBezTo>
                    <a:cubicBezTo>
                      <a:pt x="30183" y="104133"/>
                      <a:pt x="27275" y="102286"/>
                      <a:pt x="24719" y="99690"/>
                    </a:cubicBezTo>
                    <a:cubicBezTo>
                      <a:pt x="24455" y="99426"/>
                      <a:pt x="24190" y="99338"/>
                      <a:pt x="23926" y="99470"/>
                    </a:cubicBezTo>
                    <a:cubicBezTo>
                      <a:pt x="23662" y="99602"/>
                      <a:pt x="23530" y="99866"/>
                      <a:pt x="23530" y="100262"/>
                    </a:cubicBezTo>
                    <a:lnTo>
                      <a:pt x="23530" y="141264"/>
                    </a:lnTo>
                    <a:cubicBezTo>
                      <a:pt x="23530" y="141924"/>
                      <a:pt x="23309" y="142496"/>
                      <a:pt x="22825" y="142980"/>
                    </a:cubicBezTo>
                    <a:cubicBezTo>
                      <a:pt x="22340" y="143464"/>
                      <a:pt x="21767" y="143684"/>
                      <a:pt x="21106" y="143684"/>
                    </a:cubicBezTo>
                    <a:lnTo>
                      <a:pt x="2423" y="143684"/>
                    </a:lnTo>
                    <a:cubicBezTo>
                      <a:pt x="1762" y="143684"/>
                      <a:pt x="1146" y="143464"/>
                      <a:pt x="705" y="142980"/>
                    </a:cubicBezTo>
                    <a:cubicBezTo>
                      <a:pt x="264" y="142496"/>
                      <a:pt x="0" y="141924"/>
                      <a:pt x="0" y="141264"/>
                    </a:cubicBezTo>
                    <a:lnTo>
                      <a:pt x="0" y="4091"/>
                    </a:lnTo>
                    <a:cubicBezTo>
                      <a:pt x="0" y="3432"/>
                      <a:pt x="220" y="2860"/>
                      <a:pt x="705" y="2376"/>
                    </a:cubicBezTo>
                    <a:cubicBezTo>
                      <a:pt x="1190" y="1892"/>
                      <a:pt x="1762" y="1672"/>
                      <a:pt x="2423" y="1672"/>
                    </a:cubicBezTo>
                    <a:lnTo>
                      <a:pt x="21106" y="1672"/>
                    </a:lnTo>
                    <a:cubicBezTo>
                      <a:pt x="21767" y="1672"/>
                      <a:pt x="22340" y="1892"/>
                      <a:pt x="22825" y="2376"/>
                    </a:cubicBezTo>
                    <a:cubicBezTo>
                      <a:pt x="23309" y="2860"/>
                      <a:pt x="23530" y="3432"/>
                      <a:pt x="23530" y="4091"/>
                    </a:cubicBezTo>
                    <a:lnTo>
                      <a:pt x="23530" y="6511"/>
                    </a:lnTo>
                    <a:cubicBezTo>
                      <a:pt x="23530" y="6907"/>
                      <a:pt x="23706" y="7171"/>
                      <a:pt x="24058" y="7215"/>
                    </a:cubicBezTo>
                    <a:cubicBezTo>
                      <a:pt x="24411" y="7303"/>
                      <a:pt x="24763" y="7039"/>
                      <a:pt x="25160" y="6511"/>
                    </a:cubicBezTo>
                    <a:cubicBezTo>
                      <a:pt x="29919" y="2200"/>
                      <a:pt x="35867" y="0"/>
                      <a:pt x="43049" y="0"/>
                    </a:cubicBezTo>
                    <a:cubicBezTo>
                      <a:pt x="52126" y="0"/>
                      <a:pt x="59176" y="2948"/>
                      <a:pt x="64200" y="8843"/>
                    </a:cubicBezTo>
                    <a:close/>
                    <a:moveTo>
                      <a:pt x="44856" y="24153"/>
                    </a:moveTo>
                    <a:cubicBezTo>
                      <a:pt x="42565" y="21469"/>
                      <a:pt x="39524" y="20105"/>
                      <a:pt x="35691" y="20105"/>
                    </a:cubicBezTo>
                    <a:cubicBezTo>
                      <a:pt x="31857" y="20105"/>
                      <a:pt x="29081" y="21469"/>
                      <a:pt x="26834" y="24153"/>
                    </a:cubicBezTo>
                    <a:cubicBezTo>
                      <a:pt x="24587" y="26880"/>
                      <a:pt x="23485" y="30356"/>
                      <a:pt x="23485" y="34711"/>
                    </a:cubicBezTo>
                    <a:lnTo>
                      <a:pt x="23485" y="72238"/>
                    </a:lnTo>
                    <a:cubicBezTo>
                      <a:pt x="23485" y="76549"/>
                      <a:pt x="24587" y="80069"/>
                      <a:pt x="26834" y="82708"/>
                    </a:cubicBezTo>
                    <a:cubicBezTo>
                      <a:pt x="29081" y="85348"/>
                      <a:pt x="32034" y="86668"/>
                      <a:pt x="35691" y="86668"/>
                    </a:cubicBezTo>
                    <a:cubicBezTo>
                      <a:pt x="39348" y="86668"/>
                      <a:pt x="42521" y="85348"/>
                      <a:pt x="44856" y="82708"/>
                    </a:cubicBezTo>
                    <a:cubicBezTo>
                      <a:pt x="47147" y="80069"/>
                      <a:pt x="48293" y="76593"/>
                      <a:pt x="48293" y="72238"/>
                    </a:cubicBezTo>
                    <a:lnTo>
                      <a:pt x="48293" y="34711"/>
                    </a:lnTo>
                    <a:cubicBezTo>
                      <a:pt x="48293" y="30400"/>
                      <a:pt x="47147" y="26880"/>
                      <a:pt x="44856" y="24153"/>
                    </a:cubicBezTo>
                    <a:close/>
                  </a:path>
                </a:pathLst>
              </a:custGeom>
              <a:solidFill>
                <a:srgbClr val="4C5336"/>
              </a:solidFill>
              <a:ln w="4399"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1146EA67-C32E-0847-936C-8F4AF1A3CBA2}"/>
                  </a:ext>
                </a:extLst>
              </p:cNvPr>
              <p:cNvSpPr/>
              <p:nvPr/>
            </p:nvSpPr>
            <p:spPr>
              <a:xfrm>
                <a:off x="18748303" y="9748693"/>
                <a:ext cx="23529" cy="142011"/>
              </a:xfrm>
              <a:custGeom>
                <a:avLst/>
                <a:gdLst>
                  <a:gd name="connsiteX0" fmla="*/ 705 w 23529"/>
                  <a:gd name="connsiteY0" fmla="*/ 141308 h 142011"/>
                  <a:gd name="connsiteX1" fmla="*/ 0 w 23529"/>
                  <a:gd name="connsiteY1" fmla="*/ 139592 h 142011"/>
                  <a:gd name="connsiteX2" fmla="*/ 0 w 23529"/>
                  <a:gd name="connsiteY2" fmla="*/ 2420 h 142011"/>
                  <a:gd name="connsiteX3" fmla="*/ 705 w 23529"/>
                  <a:gd name="connsiteY3" fmla="*/ 704 h 142011"/>
                  <a:gd name="connsiteX4" fmla="*/ 2423 w 23529"/>
                  <a:gd name="connsiteY4" fmla="*/ 0 h 142011"/>
                  <a:gd name="connsiteX5" fmla="*/ 21106 w 23529"/>
                  <a:gd name="connsiteY5" fmla="*/ 0 h 142011"/>
                  <a:gd name="connsiteX6" fmla="*/ 22825 w 23529"/>
                  <a:gd name="connsiteY6" fmla="*/ 704 h 142011"/>
                  <a:gd name="connsiteX7" fmla="*/ 23529 w 23529"/>
                  <a:gd name="connsiteY7" fmla="*/ 2420 h 142011"/>
                  <a:gd name="connsiteX8" fmla="*/ 23529 w 23529"/>
                  <a:gd name="connsiteY8" fmla="*/ 139592 h 142011"/>
                  <a:gd name="connsiteX9" fmla="*/ 22825 w 23529"/>
                  <a:gd name="connsiteY9" fmla="*/ 141308 h 142011"/>
                  <a:gd name="connsiteX10" fmla="*/ 21106 w 23529"/>
                  <a:gd name="connsiteY10" fmla="*/ 142012 h 142011"/>
                  <a:gd name="connsiteX11" fmla="*/ 2423 w 23529"/>
                  <a:gd name="connsiteY11" fmla="*/ 142012 h 142011"/>
                  <a:gd name="connsiteX12" fmla="*/ 705 w 23529"/>
                  <a:gd name="connsiteY12" fmla="*/ 141308 h 14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29" h="142011">
                    <a:moveTo>
                      <a:pt x="705" y="141308"/>
                    </a:moveTo>
                    <a:cubicBezTo>
                      <a:pt x="220" y="140824"/>
                      <a:pt x="0" y="140252"/>
                      <a:pt x="0" y="139592"/>
                    </a:cubicBezTo>
                    <a:lnTo>
                      <a:pt x="0" y="2420"/>
                    </a:lnTo>
                    <a:cubicBezTo>
                      <a:pt x="0" y="1760"/>
                      <a:pt x="220" y="1188"/>
                      <a:pt x="705" y="704"/>
                    </a:cubicBezTo>
                    <a:cubicBezTo>
                      <a:pt x="1190" y="220"/>
                      <a:pt x="1762" y="0"/>
                      <a:pt x="2423" y="0"/>
                    </a:cubicBezTo>
                    <a:lnTo>
                      <a:pt x="21106" y="0"/>
                    </a:lnTo>
                    <a:cubicBezTo>
                      <a:pt x="21767" y="0"/>
                      <a:pt x="22340" y="220"/>
                      <a:pt x="22825" y="704"/>
                    </a:cubicBezTo>
                    <a:cubicBezTo>
                      <a:pt x="23309" y="1188"/>
                      <a:pt x="23529" y="1760"/>
                      <a:pt x="23529" y="2420"/>
                    </a:cubicBezTo>
                    <a:lnTo>
                      <a:pt x="23529" y="139592"/>
                    </a:lnTo>
                    <a:cubicBezTo>
                      <a:pt x="23529" y="140252"/>
                      <a:pt x="23309" y="140824"/>
                      <a:pt x="22825" y="141308"/>
                    </a:cubicBezTo>
                    <a:cubicBezTo>
                      <a:pt x="22340" y="141792"/>
                      <a:pt x="21767" y="142012"/>
                      <a:pt x="21106" y="142012"/>
                    </a:cubicBezTo>
                    <a:lnTo>
                      <a:pt x="2423" y="142012"/>
                    </a:lnTo>
                    <a:cubicBezTo>
                      <a:pt x="1762" y="142012"/>
                      <a:pt x="1146" y="141792"/>
                      <a:pt x="705" y="141308"/>
                    </a:cubicBezTo>
                    <a:close/>
                  </a:path>
                </a:pathLst>
              </a:custGeom>
              <a:solidFill>
                <a:srgbClr val="4C5336"/>
              </a:solidFill>
              <a:ln w="4399"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EA0E2624-3B5C-474B-A849-E43E6591CE22}"/>
                  </a:ext>
                </a:extLst>
              </p:cNvPr>
              <p:cNvSpPr/>
              <p:nvPr/>
            </p:nvSpPr>
            <p:spPr>
              <a:xfrm>
                <a:off x="18788048" y="9785384"/>
                <a:ext cx="71910" cy="106948"/>
              </a:xfrm>
              <a:custGeom>
                <a:avLst/>
                <a:gdLst>
                  <a:gd name="connsiteX0" fmla="*/ 71162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7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1 w 71910"/>
                  <a:gd name="connsiteY21" fmla="*/ 32863 h 106948"/>
                  <a:gd name="connsiteX22" fmla="*/ 71911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2"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4" y="85700"/>
                      <a:pt x="43931" y="83720"/>
                    </a:cubicBezTo>
                    <a:cubicBezTo>
                      <a:pt x="46178" y="81740"/>
                      <a:pt x="47632" y="79233"/>
                      <a:pt x="48293" y="76109"/>
                    </a:cubicBezTo>
                    <a:cubicBezTo>
                      <a:pt x="48690" y="74745"/>
                      <a:pt x="49571" y="74086"/>
                      <a:pt x="50937" y="74086"/>
                    </a:cubicBezTo>
                    <a:lnTo>
                      <a:pt x="69047" y="74877"/>
                    </a:lnTo>
                    <a:cubicBezTo>
                      <a:pt x="69707" y="74877"/>
                      <a:pt x="70280" y="75097"/>
                      <a:pt x="70765" y="75581"/>
                    </a:cubicBezTo>
                    <a:cubicBezTo>
                      <a:pt x="71250" y="76065"/>
                      <a:pt x="71426" y="76681"/>
                      <a:pt x="71294" y="77517"/>
                    </a:cubicBezTo>
                    <a:cubicBezTo>
                      <a:pt x="70324" y="86976"/>
                      <a:pt x="66887" y="94279"/>
                      <a:pt x="60939" y="99338"/>
                    </a:cubicBezTo>
                    <a:cubicBezTo>
                      <a:pt x="54991" y="104397"/>
                      <a:pt x="46619" y="106949"/>
                      <a:pt x="35955" y="106949"/>
                    </a:cubicBezTo>
                    <a:cubicBezTo>
                      <a:pt x="25292" y="106949"/>
                      <a:pt x="16083" y="104001"/>
                      <a:pt x="9650" y="98106"/>
                    </a:cubicBezTo>
                    <a:cubicBezTo>
                      <a:pt x="3217" y="92211"/>
                      <a:pt x="0" y="84204"/>
                      <a:pt x="0" y="74042"/>
                    </a:cubicBezTo>
                    <a:lnTo>
                      <a:pt x="0" y="32863"/>
                    </a:lnTo>
                    <a:cubicBezTo>
                      <a:pt x="0" y="23009"/>
                      <a:pt x="3217" y="15046"/>
                      <a:pt x="9650" y="9019"/>
                    </a:cubicBezTo>
                    <a:cubicBezTo>
                      <a:pt x="16083" y="2992"/>
                      <a:pt x="24851" y="0"/>
                      <a:pt x="35955" y="0"/>
                    </a:cubicBezTo>
                    <a:cubicBezTo>
                      <a:pt x="47059" y="0"/>
                      <a:pt x="55828" y="2992"/>
                      <a:pt x="62261" y="9019"/>
                    </a:cubicBezTo>
                    <a:cubicBezTo>
                      <a:pt x="68694" y="15046"/>
                      <a:pt x="71911" y="23009"/>
                      <a:pt x="71911" y="32863"/>
                    </a:cubicBezTo>
                    <a:lnTo>
                      <a:pt x="71911" y="59656"/>
                    </a:lnTo>
                    <a:cubicBezTo>
                      <a:pt x="71911" y="60316"/>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45" y="20281"/>
                      <a:pt x="35911" y="20281"/>
                    </a:cubicBezTo>
                    <a:cubicBezTo>
                      <a:pt x="32078" y="20281"/>
                      <a:pt x="29258" y="21645"/>
                      <a:pt x="26966" y="24329"/>
                    </a:cubicBezTo>
                    <a:close/>
                  </a:path>
                </a:pathLst>
              </a:custGeom>
              <a:solidFill>
                <a:srgbClr val="4C5336"/>
              </a:solidFill>
              <a:ln w="4399" cap="flat">
                <a:noFill/>
                <a:prstDash val="solid"/>
                <a:miter/>
              </a:ln>
            </p:spPr>
            <p:txBody>
              <a:bodyPr rtlCol="0" anchor="ctr"/>
              <a:lstStyle/>
              <a:p>
                <a:endParaRPr lang="en-US"/>
              </a:p>
            </p:txBody>
          </p:sp>
        </p:grpSp>
        <p:grpSp>
          <p:nvGrpSpPr>
            <p:cNvPr id="44" name="Graphic 9">
              <a:extLst>
                <a:ext uri="{FF2B5EF4-FFF2-40B4-BE49-F238E27FC236}">
                  <a16:creationId xmlns:a16="http://schemas.microsoft.com/office/drawing/2014/main" id="{09E1A149-ABE1-6342-A122-CBF5CA2BCCB7}"/>
                </a:ext>
              </a:extLst>
            </p:cNvPr>
            <p:cNvGrpSpPr/>
            <p:nvPr/>
          </p:nvGrpSpPr>
          <p:grpSpPr>
            <a:xfrm>
              <a:off x="17563542" y="9963378"/>
              <a:ext cx="1352067" cy="161330"/>
              <a:chOff x="17563542" y="9963378"/>
              <a:chExt cx="1352067" cy="161330"/>
            </a:xfrm>
            <a:solidFill>
              <a:srgbClr val="4C5336"/>
            </a:solidFill>
          </p:grpSpPr>
          <p:sp>
            <p:nvSpPr>
              <p:cNvPr id="45" name="Freeform 44">
                <a:extLst>
                  <a:ext uri="{FF2B5EF4-FFF2-40B4-BE49-F238E27FC236}">
                    <a16:creationId xmlns:a16="http://schemas.microsoft.com/office/drawing/2014/main" id="{4EDE7DA4-6CA7-8C43-94DE-CB474D5B790A}"/>
                  </a:ext>
                </a:extLst>
              </p:cNvPr>
              <p:cNvSpPr/>
              <p:nvPr/>
            </p:nvSpPr>
            <p:spPr>
              <a:xfrm>
                <a:off x="17563542" y="10002361"/>
                <a:ext cx="112735" cy="103913"/>
              </a:xfrm>
              <a:custGeom>
                <a:avLst/>
                <a:gdLst>
                  <a:gd name="connsiteX0" fmla="*/ 21767 w 112735"/>
                  <a:gd name="connsiteY0" fmla="*/ 101670 h 103913"/>
                  <a:gd name="connsiteX1" fmla="*/ 0 w 112735"/>
                  <a:gd name="connsiteY1" fmla="*/ 2640 h 103913"/>
                  <a:gd name="connsiteX2" fmla="*/ 0 w 112735"/>
                  <a:gd name="connsiteY2" fmla="*/ 1848 h 103913"/>
                  <a:gd name="connsiteX3" fmla="*/ 2247 w 112735"/>
                  <a:gd name="connsiteY3" fmla="*/ 0 h 103913"/>
                  <a:gd name="connsiteX4" fmla="*/ 20137 w 112735"/>
                  <a:gd name="connsiteY4" fmla="*/ 0 h 103913"/>
                  <a:gd name="connsiteX5" fmla="*/ 22780 w 112735"/>
                  <a:gd name="connsiteY5" fmla="*/ 2244 h 103913"/>
                  <a:gd name="connsiteX6" fmla="*/ 33356 w 112735"/>
                  <a:gd name="connsiteY6" fmla="*/ 65375 h 103913"/>
                  <a:gd name="connsiteX7" fmla="*/ 33972 w 112735"/>
                  <a:gd name="connsiteY7" fmla="*/ 65991 h 103913"/>
                  <a:gd name="connsiteX8" fmla="*/ 34589 w 112735"/>
                  <a:gd name="connsiteY8" fmla="*/ 65375 h 103913"/>
                  <a:gd name="connsiteX9" fmla="*/ 45781 w 112735"/>
                  <a:gd name="connsiteY9" fmla="*/ 2244 h 103913"/>
                  <a:gd name="connsiteX10" fmla="*/ 48425 w 112735"/>
                  <a:gd name="connsiteY10" fmla="*/ 0 h 103913"/>
                  <a:gd name="connsiteX11" fmla="*/ 64288 w 112735"/>
                  <a:gd name="connsiteY11" fmla="*/ 0 h 103913"/>
                  <a:gd name="connsiteX12" fmla="*/ 66931 w 112735"/>
                  <a:gd name="connsiteY12" fmla="*/ 2244 h 103913"/>
                  <a:gd name="connsiteX13" fmla="*/ 78300 w 112735"/>
                  <a:gd name="connsiteY13" fmla="*/ 65551 h 103913"/>
                  <a:gd name="connsiteX14" fmla="*/ 78916 w 112735"/>
                  <a:gd name="connsiteY14" fmla="*/ 66167 h 103913"/>
                  <a:gd name="connsiteX15" fmla="*/ 79533 w 112735"/>
                  <a:gd name="connsiteY15" fmla="*/ 65551 h 103913"/>
                  <a:gd name="connsiteX16" fmla="*/ 90285 w 112735"/>
                  <a:gd name="connsiteY16" fmla="*/ 2244 h 103913"/>
                  <a:gd name="connsiteX17" fmla="*/ 92929 w 112735"/>
                  <a:gd name="connsiteY17" fmla="*/ 0 h 103913"/>
                  <a:gd name="connsiteX18" fmla="*/ 110598 w 112735"/>
                  <a:gd name="connsiteY18" fmla="*/ 396 h 103913"/>
                  <a:gd name="connsiteX19" fmla="*/ 112625 w 112735"/>
                  <a:gd name="connsiteY19" fmla="*/ 3036 h 103913"/>
                  <a:gd name="connsiteX20" fmla="*/ 90858 w 112735"/>
                  <a:gd name="connsiteY20" fmla="*/ 101670 h 103913"/>
                  <a:gd name="connsiteX21" fmla="*/ 88214 w 112735"/>
                  <a:gd name="connsiteY21" fmla="*/ 103913 h 103913"/>
                  <a:gd name="connsiteX22" fmla="*/ 69928 w 112735"/>
                  <a:gd name="connsiteY22" fmla="*/ 103913 h 103913"/>
                  <a:gd name="connsiteX23" fmla="*/ 67284 w 112735"/>
                  <a:gd name="connsiteY23" fmla="*/ 101670 h 103913"/>
                  <a:gd name="connsiteX24" fmla="*/ 56489 w 112735"/>
                  <a:gd name="connsiteY24" fmla="*/ 42410 h 103913"/>
                  <a:gd name="connsiteX25" fmla="*/ 55872 w 112735"/>
                  <a:gd name="connsiteY25" fmla="*/ 41794 h 103913"/>
                  <a:gd name="connsiteX26" fmla="*/ 55255 w 112735"/>
                  <a:gd name="connsiteY26" fmla="*/ 42410 h 103913"/>
                  <a:gd name="connsiteX27" fmla="*/ 44680 w 112735"/>
                  <a:gd name="connsiteY27" fmla="*/ 101670 h 103913"/>
                  <a:gd name="connsiteX28" fmla="*/ 42036 w 112735"/>
                  <a:gd name="connsiteY28" fmla="*/ 103913 h 103913"/>
                  <a:gd name="connsiteX29" fmla="*/ 24367 w 112735"/>
                  <a:gd name="connsiteY29" fmla="*/ 103913 h 103913"/>
                  <a:gd name="connsiteX30" fmla="*/ 21723 w 112735"/>
                  <a:gd name="connsiteY30" fmla="*/ 101670 h 10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2735" h="103913">
                    <a:moveTo>
                      <a:pt x="21767" y="101670"/>
                    </a:moveTo>
                    <a:lnTo>
                      <a:pt x="0" y="2640"/>
                    </a:lnTo>
                    <a:lnTo>
                      <a:pt x="0" y="1848"/>
                    </a:lnTo>
                    <a:cubicBezTo>
                      <a:pt x="0" y="616"/>
                      <a:pt x="749" y="0"/>
                      <a:pt x="2247" y="0"/>
                    </a:cubicBezTo>
                    <a:lnTo>
                      <a:pt x="20137" y="0"/>
                    </a:lnTo>
                    <a:cubicBezTo>
                      <a:pt x="21767" y="0"/>
                      <a:pt x="22648" y="748"/>
                      <a:pt x="22780" y="2244"/>
                    </a:cubicBezTo>
                    <a:lnTo>
                      <a:pt x="33356" y="65375"/>
                    </a:lnTo>
                    <a:cubicBezTo>
                      <a:pt x="33488" y="65771"/>
                      <a:pt x="33708" y="65991"/>
                      <a:pt x="33972" y="65991"/>
                    </a:cubicBezTo>
                    <a:cubicBezTo>
                      <a:pt x="34237" y="65991"/>
                      <a:pt x="34457" y="65771"/>
                      <a:pt x="34589" y="65375"/>
                    </a:cubicBezTo>
                    <a:lnTo>
                      <a:pt x="45781" y="2244"/>
                    </a:lnTo>
                    <a:cubicBezTo>
                      <a:pt x="45913" y="748"/>
                      <a:pt x="46795" y="0"/>
                      <a:pt x="48425" y="0"/>
                    </a:cubicBezTo>
                    <a:lnTo>
                      <a:pt x="64288" y="0"/>
                    </a:lnTo>
                    <a:cubicBezTo>
                      <a:pt x="65918" y="0"/>
                      <a:pt x="66799" y="748"/>
                      <a:pt x="66931" y="2244"/>
                    </a:cubicBezTo>
                    <a:lnTo>
                      <a:pt x="78300" y="65551"/>
                    </a:lnTo>
                    <a:cubicBezTo>
                      <a:pt x="78432" y="65947"/>
                      <a:pt x="78652" y="66167"/>
                      <a:pt x="78916" y="66167"/>
                    </a:cubicBezTo>
                    <a:cubicBezTo>
                      <a:pt x="79181" y="66167"/>
                      <a:pt x="79401" y="65947"/>
                      <a:pt x="79533" y="65551"/>
                    </a:cubicBezTo>
                    <a:lnTo>
                      <a:pt x="90285" y="2244"/>
                    </a:lnTo>
                    <a:cubicBezTo>
                      <a:pt x="90417" y="748"/>
                      <a:pt x="91298" y="0"/>
                      <a:pt x="92929" y="0"/>
                    </a:cubicBezTo>
                    <a:lnTo>
                      <a:pt x="110598" y="396"/>
                    </a:lnTo>
                    <a:cubicBezTo>
                      <a:pt x="112360" y="396"/>
                      <a:pt x="113021" y="1276"/>
                      <a:pt x="112625" y="3036"/>
                    </a:cubicBezTo>
                    <a:lnTo>
                      <a:pt x="90858" y="101670"/>
                    </a:lnTo>
                    <a:cubicBezTo>
                      <a:pt x="90593" y="103165"/>
                      <a:pt x="89712" y="103913"/>
                      <a:pt x="88214" y="103913"/>
                    </a:cubicBezTo>
                    <a:lnTo>
                      <a:pt x="69928" y="103913"/>
                    </a:lnTo>
                    <a:cubicBezTo>
                      <a:pt x="68297" y="103913"/>
                      <a:pt x="67416" y="103165"/>
                      <a:pt x="67284" y="101670"/>
                    </a:cubicBezTo>
                    <a:lnTo>
                      <a:pt x="56489" y="42410"/>
                    </a:lnTo>
                    <a:cubicBezTo>
                      <a:pt x="56356" y="42014"/>
                      <a:pt x="56136" y="41794"/>
                      <a:pt x="55872" y="41794"/>
                    </a:cubicBezTo>
                    <a:cubicBezTo>
                      <a:pt x="55607" y="41794"/>
                      <a:pt x="55387" y="42014"/>
                      <a:pt x="55255" y="42410"/>
                    </a:cubicBezTo>
                    <a:lnTo>
                      <a:pt x="44680" y="101670"/>
                    </a:lnTo>
                    <a:cubicBezTo>
                      <a:pt x="44548" y="103165"/>
                      <a:pt x="43666" y="103913"/>
                      <a:pt x="42036" y="103913"/>
                    </a:cubicBezTo>
                    <a:lnTo>
                      <a:pt x="24367" y="103913"/>
                    </a:lnTo>
                    <a:cubicBezTo>
                      <a:pt x="22869" y="103913"/>
                      <a:pt x="21987" y="103165"/>
                      <a:pt x="21723" y="101670"/>
                    </a:cubicBezTo>
                    <a:close/>
                  </a:path>
                </a:pathLst>
              </a:custGeom>
              <a:solidFill>
                <a:srgbClr val="4C5336"/>
              </a:solidFill>
              <a:ln w="4399"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146826FE-D950-A448-B392-C185C3AB5174}"/>
                  </a:ext>
                </a:extLst>
              </p:cNvPr>
              <p:cNvSpPr/>
              <p:nvPr/>
            </p:nvSpPr>
            <p:spPr>
              <a:xfrm>
                <a:off x="17689473" y="9964263"/>
                <a:ext cx="71249" cy="142011"/>
              </a:xfrm>
              <a:custGeom>
                <a:avLst/>
                <a:gdLst>
                  <a:gd name="connsiteX0" fmla="*/ 64420 w 71249"/>
                  <a:gd name="connsiteY0" fmla="*/ 45490 h 142011"/>
                  <a:gd name="connsiteX1" fmla="*/ 71250 w 71249"/>
                  <a:gd name="connsiteY1" fmla="*/ 70566 h 142011"/>
                  <a:gd name="connsiteX2" fmla="*/ 71250 w 71249"/>
                  <a:gd name="connsiteY2" fmla="*/ 139548 h 142011"/>
                  <a:gd name="connsiteX3" fmla="*/ 70545 w 71249"/>
                  <a:gd name="connsiteY3" fmla="*/ 141264 h 142011"/>
                  <a:gd name="connsiteX4" fmla="*/ 68826 w 71249"/>
                  <a:gd name="connsiteY4" fmla="*/ 141968 h 142011"/>
                  <a:gd name="connsiteX5" fmla="*/ 50144 w 71249"/>
                  <a:gd name="connsiteY5" fmla="*/ 141968 h 142011"/>
                  <a:gd name="connsiteX6" fmla="*/ 48425 w 71249"/>
                  <a:gd name="connsiteY6" fmla="*/ 141264 h 142011"/>
                  <a:gd name="connsiteX7" fmla="*/ 47720 w 71249"/>
                  <a:gd name="connsiteY7" fmla="*/ 139548 h 142011"/>
                  <a:gd name="connsiteX8" fmla="*/ 47720 w 71249"/>
                  <a:gd name="connsiteY8" fmla="*/ 72370 h 142011"/>
                  <a:gd name="connsiteX9" fmla="*/ 44680 w 71249"/>
                  <a:gd name="connsiteY9" fmla="*/ 61019 h 142011"/>
                  <a:gd name="connsiteX10" fmla="*/ 35955 w 71249"/>
                  <a:gd name="connsiteY10" fmla="*/ 56972 h 142011"/>
                  <a:gd name="connsiteX11" fmla="*/ 26790 w 71249"/>
                  <a:gd name="connsiteY11" fmla="*/ 61239 h 142011"/>
                  <a:gd name="connsiteX12" fmla="*/ 23530 w 71249"/>
                  <a:gd name="connsiteY12" fmla="*/ 73030 h 142011"/>
                  <a:gd name="connsiteX13" fmla="*/ 23530 w 71249"/>
                  <a:gd name="connsiteY13" fmla="*/ 139592 h 142011"/>
                  <a:gd name="connsiteX14" fmla="*/ 22825 w 71249"/>
                  <a:gd name="connsiteY14" fmla="*/ 141308 h 142011"/>
                  <a:gd name="connsiteX15" fmla="*/ 21106 w 71249"/>
                  <a:gd name="connsiteY15" fmla="*/ 142012 h 142011"/>
                  <a:gd name="connsiteX16" fmla="*/ 2423 w 71249"/>
                  <a:gd name="connsiteY16" fmla="*/ 142012 h 142011"/>
                  <a:gd name="connsiteX17" fmla="*/ 705 w 71249"/>
                  <a:gd name="connsiteY17" fmla="*/ 141308 h 142011"/>
                  <a:gd name="connsiteX18" fmla="*/ 0 w 71249"/>
                  <a:gd name="connsiteY18" fmla="*/ 139592 h 142011"/>
                  <a:gd name="connsiteX19" fmla="*/ 0 w 71249"/>
                  <a:gd name="connsiteY19" fmla="*/ 2420 h 142011"/>
                  <a:gd name="connsiteX20" fmla="*/ 705 w 71249"/>
                  <a:gd name="connsiteY20" fmla="*/ 704 h 142011"/>
                  <a:gd name="connsiteX21" fmla="*/ 2423 w 71249"/>
                  <a:gd name="connsiteY21" fmla="*/ 0 h 142011"/>
                  <a:gd name="connsiteX22" fmla="*/ 21106 w 71249"/>
                  <a:gd name="connsiteY22" fmla="*/ 0 h 142011"/>
                  <a:gd name="connsiteX23" fmla="*/ 22825 w 71249"/>
                  <a:gd name="connsiteY23" fmla="*/ 704 h 142011"/>
                  <a:gd name="connsiteX24" fmla="*/ 23530 w 71249"/>
                  <a:gd name="connsiteY24" fmla="*/ 2420 h 142011"/>
                  <a:gd name="connsiteX25" fmla="*/ 23530 w 71249"/>
                  <a:gd name="connsiteY25" fmla="*/ 44830 h 142011"/>
                  <a:gd name="connsiteX26" fmla="*/ 24058 w 71249"/>
                  <a:gd name="connsiteY26" fmla="*/ 45534 h 142011"/>
                  <a:gd name="connsiteX27" fmla="*/ 25160 w 71249"/>
                  <a:gd name="connsiteY27" fmla="*/ 44830 h 142011"/>
                  <a:gd name="connsiteX28" fmla="*/ 44459 w 71249"/>
                  <a:gd name="connsiteY28" fmla="*/ 36735 h 142011"/>
                  <a:gd name="connsiteX29" fmla="*/ 64464 w 71249"/>
                  <a:gd name="connsiteY29" fmla="*/ 45578 h 14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42011">
                    <a:moveTo>
                      <a:pt x="64420" y="45490"/>
                    </a:moveTo>
                    <a:cubicBezTo>
                      <a:pt x="68958" y="51385"/>
                      <a:pt x="71250" y="59744"/>
                      <a:pt x="71250" y="70566"/>
                    </a:cubicBezTo>
                    <a:lnTo>
                      <a:pt x="71250" y="139548"/>
                    </a:lnTo>
                    <a:cubicBezTo>
                      <a:pt x="71250" y="140208"/>
                      <a:pt x="71029" y="140824"/>
                      <a:pt x="70545" y="141264"/>
                    </a:cubicBezTo>
                    <a:cubicBezTo>
                      <a:pt x="70060" y="141748"/>
                      <a:pt x="69487" y="141968"/>
                      <a:pt x="68826" y="141968"/>
                    </a:cubicBezTo>
                    <a:lnTo>
                      <a:pt x="50144" y="141968"/>
                    </a:lnTo>
                    <a:cubicBezTo>
                      <a:pt x="49483" y="141968"/>
                      <a:pt x="48866" y="141748"/>
                      <a:pt x="48425" y="141264"/>
                    </a:cubicBezTo>
                    <a:cubicBezTo>
                      <a:pt x="47940" y="140780"/>
                      <a:pt x="47720" y="140208"/>
                      <a:pt x="47720" y="139548"/>
                    </a:cubicBezTo>
                    <a:lnTo>
                      <a:pt x="47720" y="72370"/>
                    </a:lnTo>
                    <a:cubicBezTo>
                      <a:pt x="47720" y="67486"/>
                      <a:pt x="46707" y="63703"/>
                      <a:pt x="44680" y="61019"/>
                    </a:cubicBezTo>
                    <a:cubicBezTo>
                      <a:pt x="42653" y="58336"/>
                      <a:pt x="39745" y="56972"/>
                      <a:pt x="35955" y="56972"/>
                    </a:cubicBezTo>
                    <a:cubicBezTo>
                      <a:pt x="32166" y="56972"/>
                      <a:pt x="28993" y="58380"/>
                      <a:pt x="26790" y="61239"/>
                    </a:cubicBezTo>
                    <a:cubicBezTo>
                      <a:pt x="24631" y="64099"/>
                      <a:pt x="23530" y="68014"/>
                      <a:pt x="23530" y="73030"/>
                    </a:cubicBezTo>
                    <a:lnTo>
                      <a:pt x="23530" y="139592"/>
                    </a:lnTo>
                    <a:cubicBezTo>
                      <a:pt x="23530" y="140252"/>
                      <a:pt x="23309" y="140868"/>
                      <a:pt x="22825" y="141308"/>
                    </a:cubicBezTo>
                    <a:cubicBezTo>
                      <a:pt x="22340" y="141792"/>
                      <a:pt x="21767" y="142012"/>
                      <a:pt x="21106" y="142012"/>
                    </a:cubicBezTo>
                    <a:lnTo>
                      <a:pt x="2423" y="142012"/>
                    </a:lnTo>
                    <a:cubicBezTo>
                      <a:pt x="1762" y="142012"/>
                      <a:pt x="1190" y="141792"/>
                      <a:pt x="705" y="141308"/>
                    </a:cubicBezTo>
                    <a:cubicBezTo>
                      <a:pt x="220" y="140824"/>
                      <a:pt x="0" y="140252"/>
                      <a:pt x="0" y="139592"/>
                    </a:cubicBezTo>
                    <a:lnTo>
                      <a:pt x="0" y="2420"/>
                    </a:lnTo>
                    <a:cubicBezTo>
                      <a:pt x="0" y="1760"/>
                      <a:pt x="220" y="1188"/>
                      <a:pt x="705" y="704"/>
                    </a:cubicBezTo>
                    <a:cubicBezTo>
                      <a:pt x="1190" y="220"/>
                      <a:pt x="1762" y="0"/>
                      <a:pt x="2423" y="0"/>
                    </a:cubicBezTo>
                    <a:lnTo>
                      <a:pt x="21106" y="0"/>
                    </a:lnTo>
                    <a:cubicBezTo>
                      <a:pt x="21767" y="0"/>
                      <a:pt x="22340" y="220"/>
                      <a:pt x="22825" y="704"/>
                    </a:cubicBezTo>
                    <a:cubicBezTo>
                      <a:pt x="23309" y="1188"/>
                      <a:pt x="23530" y="1760"/>
                      <a:pt x="23530" y="2420"/>
                    </a:cubicBezTo>
                    <a:lnTo>
                      <a:pt x="23530" y="44830"/>
                    </a:lnTo>
                    <a:cubicBezTo>
                      <a:pt x="23530" y="45226"/>
                      <a:pt x="23706" y="45490"/>
                      <a:pt x="24058" y="45534"/>
                    </a:cubicBezTo>
                    <a:cubicBezTo>
                      <a:pt x="24411" y="45622"/>
                      <a:pt x="24763" y="45358"/>
                      <a:pt x="25160" y="44830"/>
                    </a:cubicBezTo>
                    <a:cubicBezTo>
                      <a:pt x="29787" y="39418"/>
                      <a:pt x="36220" y="36735"/>
                      <a:pt x="44459" y="36735"/>
                    </a:cubicBezTo>
                    <a:cubicBezTo>
                      <a:pt x="53272" y="36735"/>
                      <a:pt x="59925" y="39682"/>
                      <a:pt x="64464" y="45578"/>
                    </a:cubicBezTo>
                    <a:close/>
                  </a:path>
                </a:pathLst>
              </a:custGeom>
              <a:solidFill>
                <a:srgbClr val="4C5336"/>
              </a:solidFill>
              <a:ln w="4399"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14B304F8-ED2E-F64C-9342-91FABE96DEBC}"/>
                  </a:ext>
                </a:extLst>
              </p:cNvPr>
              <p:cNvSpPr/>
              <p:nvPr/>
            </p:nvSpPr>
            <p:spPr>
              <a:xfrm>
                <a:off x="17776982" y="10000910"/>
                <a:ext cx="72527" cy="106948"/>
              </a:xfrm>
              <a:custGeom>
                <a:avLst/>
                <a:gdLst>
                  <a:gd name="connsiteX0" fmla="*/ 9650 w 72527"/>
                  <a:gd name="connsiteY0" fmla="*/ 98018 h 106948"/>
                  <a:gd name="connsiteX1" fmla="*/ 0 w 72527"/>
                  <a:gd name="connsiteY1" fmla="*/ 73866 h 106948"/>
                  <a:gd name="connsiteX2" fmla="*/ 0 w 72527"/>
                  <a:gd name="connsiteY2" fmla="*/ 33083 h 106948"/>
                  <a:gd name="connsiteX3" fmla="*/ 9738 w 72527"/>
                  <a:gd name="connsiteY3" fmla="*/ 9019 h 106948"/>
                  <a:gd name="connsiteX4" fmla="*/ 36176 w 72527"/>
                  <a:gd name="connsiteY4" fmla="*/ 0 h 106948"/>
                  <a:gd name="connsiteX5" fmla="*/ 62790 w 72527"/>
                  <a:gd name="connsiteY5" fmla="*/ 9019 h 106948"/>
                  <a:gd name="connsiteX6" fmla="*/ 72528 w 72527"/>
                  <a:gd name="connsiteY6" fmla="*/ 33083 h 106948"/>
                  <a:gd name="connsiteX7" fmla="*/ 72528 w 72527"/>
                  <a:gd name="connsiteY7" fmla="*/ 73866 h 106948"/>
                  <a:gd name="connsiteX8" fmla="*/ 62878 w 72527"/>
                  <a:gd name="connsiteY8" fmla="*/ 98018 h 106948"/>
                  <a:gd name="connsiteX9" fmla="*/ 36132 w 72527"/>
                  <a:gd name="connsiteY9" fmla="*/ 106949 h 106948"/>
                  <a:gd name="connsiteX10" fmla="*/ 9606 w 72527"/>
                  <a:gd name="connsiteY10" fmla="*/ 98018 h 106948"/>
                  <a:gd name="connsiteX11" fmla="*/ 45429 w 72527"/>
                  <a:gd name="connsiteY11" fmla="*/ 82488 h 106948"/>
                  <a:gd name="connsiteX12" fmla="*/ 48998 w 72527"/>
                  <a:gd name="connsiteY12" fmla="*/ 72018 h 106948"/>
                  <a:gd name="connsiteX13" fmla="*/ 48998 w 72527"/>
                  <a:gd name="connsiteY13" fmla="*/ 34667 h 106948"/>
                  <a:gd name="connsiteX14" fmla="*/ 45429 w 72527"/>
                  <a:gd name="connsiteY14" fmla="*/ 24329 h 106948"/>
                  <a:gd name="connsiteX15" fmla="*/ 36176 w 72527"/>
                  <a:gd name="connsiteY15" fmla="*/ 20281 h 106948"/>
                  <a:gd name="connsiteX16" fmla="*/ 27011 w 72527"/>
                  <a:gd name="connsiteY16" fmla="*/ 24241 h 106948"/>
                  <a:gd name="connsiteX17" fmla="*/ 23574 w 72527"/>
                  <a:gd name="connsiteY17" fmla="*/ 34711 h 106948"/>
                  <a:gd name="connsiteX18" fmla="*/ 23574 w 72527"/>
                  <a:gd name="connsiteY18" fmla="*/ 72062 h 106948"/>
                  <a:gd name="connsiteX19" fmla="*/ 27011 w 72527"/>
                  <a:gd name="connsiteY19" fmla="*/ 82532 h 106948"/>
                  <a:gd name="connsiteX20" fmla="*/ 36176 w 72527"/>
                  <a:gd name="connsiteY20" fmla="*/ 86492 h 106948"/>
                  <a:gd name="connsiteX21" fmla="*/ 45429 w 72527"/>
                  <a:gd name="connsiteY21" fmla="*/ 82532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527" h="106948">
                    <a:moveTo>
                      <a:pt x="9650" y="98018"/>
                    </a:moveTo>
                    <a:cubicBezTo>
                      <a:pt x="3217" y="92079"/>
                      <a:pt x="0" y="84028"/>
                      <a:pt x="0" y="73866"/>
                    </a:cubicBezTo>
                    <a:lnTo>
                      <a:pt x="0" y="33083"/>
                    </a:lnTo>
                    <a:cubicBezTo>
                      <a:pt x="0" y="23053"/>
                      <a:pt x="3261" y="15046"/>
                      <a:pt x="9738" y="9019"/>
                    </a:cubicBezTo>
                    <a:cubicBezTo>
                      <a:pt x="16259" y="2992"/>
                      <a:pt x="25028" y="0"/>
                      <a:pt x="36176" y="0"/>
                    </a:cubicBezTo>
                    <a:cubicBezTo>
                      <a:pt x="47324" y="0"/>
                      <a:pt x="56312" y="2992"/>
                      <a:pt x="62790" y="9019"/>
                    </a:cubicBezTo>
                    <a:cubicBezTo>
                      <a:pt x="69311" y="15046"/>
                      <a:pt x="72528" y="23053"/>
                      <a:pt x="72528" y="33083"/>
                    </a:cubicBezTo>
                    <a:lnTo>
                      <a:pt x="72528" y="73866"/>
                    </a:lnTo>
                    <a:cubicBezTo>
                      <a:pt x="72528" y="84028"/>
                      <a:pt x="69311" y="92079"/>
                      <a:pt x="62878" y="98018"/>
                    </a:cubicBezTo>
                    <a:cubicBezTo>
                      <a:pt x="56445" y="103957"/>
                      <a:pt x="47544" y="106949"/>
                      <a:pt x="36132" y="106949"/>
                    </a:cubicBezTo>
                    <a:cubicBezTo>
                      <a:pt x="24719" y="106949"/>
                      <a:pt x="16039" y="103957"/>
                      <a:pt x="9606" y="98018"/>
                    </a:cubicBezTo>
                    <a:close/>
                    <a:moveTo>
                      <a:pt x="45429" y="82488"/>
                    </a:moveTo>
                    <a:cubicBezTo>
                      <a:pt x="47808" y="79849"/>
                      <a:pt x="48998" y="76373"/>
                      <a:pt x="48998" y="72018"/>
                    </a:cubicBezTo>
                    <a:lnTo>
                      <a:pt x="48998" y="34667"/>
                    </a:lnTo>
                    <a:cubicBezTo>
                      <a:pt x="48998" y="30488"/>
                      <a:pt x="47808" y="27012"/>
                      <a:pt x="45429" y="24329"/>
                    </a:cubicBezTo>
                    <a:cubicBezTo>
                      <a:pt x="43049" y="21601"/>
                      <a:pt x="39965" y="20281"/>
                      <a:pt x="36176" y="20281"/>
                    </a:cubicBezTo>
                    <a:cubicBezTo>
                      <a:pt x="32386" y="20281"/>
                      <a:pt x="29346" y="21601"/>
                      <a:pt x="27011" y="24241"/>
                    </a:cubicBezTo>
                    <a:cubicBezTo>
                      <a:pt x="24719" y="26880"/>
                      <a:pt x="23574" y="30356"/>
                      <a:pt x="23574" y="34711"/>
                    </a:cubicBezTo>
                    <a:lnTo>
                      <a:pt x="23574" y="72062"/>
                    </a:lnTo>
                    <a:cubicBezTo>
                      <a:pt x="23574" y="76373"/>
                      <a:pt x="24719" y="79893"/>
                      <a:pt x="27011" y="82532"/>
                    </a:cubicBezTo>
                    <a:cubicBezTo>
                      <a:pt x="29302" y="85172"/>
                      <a:pt x="32342" y="86492"/>
                      <a:pt x="36176" y="86492"/>
                    </a:cubicBezTo>
                    <a:cubicBezTo>
                      <a:pt x="40009" y="86492"/>
                      <a:pt x="43049" y="85172"/>
                      <a:pt x="45429" y="82532"/>
                    </a:cubicBezTo>
                    <a:close/>
                  </a:path>
                </a:pathLst>
              </a:custGeom>
              <a:solidFill>
                <a:srgbClr val="4C5336"/>
              </a:solidFill>
              <a:ln w="4399"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B19EF857-E1A4-E343-BEBF-257534D8366E}"/>
                  </a:ext>
                </a:extLst>
              </p:cNvPr>
              <p:cNvSpPr/>
              <p:nvPr/>
            </p:nvSpPr>
            <p:spPr>
              <a:xfrm>
                <a:off x="17903619" y="10000866"/>
                <a:ext cx="74774" cy="106948"/>
              </a:xfrm>
              <a:custGeom>
                <a:avLst/>
                <a:gdLst>
                  <a:gd name="connsiteX0" fmla="*/ 64816 w 74774"/>
                  <a:gd name="connsiteY0" fmla="*/ 9371 h 106948"/>
                  <a:gd name="connsiteX1" fmla="*/ 74775 w 74774"/>
                  <a:gd name="connsiteY1" fmla="*/ 33919 h 106948"/>
                  <a:gd name="connsiteX2" fmla="*/ 74775 w 74774"/>
                  <a:gd name="connsiteY2" fmla="*/ 102902 h 106948"/>
                  <a:gd name="connsiteX3" fmla="*/ 74070 w 74774"/>
                  <a:gd name="connsiteY3" fmla="*/ 104617 h 106948"/>
                  <a:gd name="connsiteX4" fmla="*/ 72351 w 74774"/>
                  <a:gd name="connsiteY4" fmla="*/ 105321 h 106948"/>
                  <a:gd name="connsiteX5" fmla="*/ 53668 w 74774"/>
                  <a:gd name="connsiteY5" fmla="*/ 105321 h 106948"/>
                  <a:gd name="connsiteX6" fmla="*/ 51950 w 74774"/>
                  <a:gd name="connsiteY6" fmla="*/ 104617 h 106948"/>
                  <a:gd name="connsiteX7" fmla="*/ 51245 w 74774"/>
                  <a:gd name="connsiteY7" fmla="*/ 102902 h 106948"/>
                  <a:gd name="connsiteX8" fmla="*/ 51245 w 74774"/>
                  <a:gd name="connsiteY8" fmla="*/ 99030 h 106948"/>
                  <a:gd name="connsiteX9" fmla="*/ 50848 w 74774"/>
                  <a:gd name="connsiteY9" fmla="*/ 98238 h 106948"/>
                  <a:gd name="connsiteX10" fmla="*/ 50055 w 74774"/>
                  <a:gd name="connsiteY10" fmla="*/ 98634 h 106948"/>
                  <a:gd name="connsiteX11" fmla="*/ 29302 w 74774"/>
                  <a:gd name="connsiteY11" fmla="*/ 106949 h 106948"/>
                  <a:gd name="connsiteX12" fmla="*/ 8857 w 74774"/>
                  <a:gd name="connsiteY12" fmla="*/ 100350 h 106948"/>
                  <a:gd name="connsiteX13" fmla="*/ 0 w 74774"/>
                  <a:gd name="connsiteY13" fmla="*/ 76285 h 106948"/>
                  <a:gd name="connsiteX14" fmla="*/ 10663 w 74774"/>
                  <a:gd name="connsiteY14" fmla="*/ 50329 h 106948"/>
                  <a:gd name="connsiteX15" fmla="*/ 39612 w 74774"/>
                  <a:gd name="connsiteY15" fmla="*/ 42630 h 106948"/>
                  <a:gd name="connsiteX16" fmla="*/ 50187 w 74774"/>
                  <a:gd name="connsiteY16" fmla="*/ 42630 h 106948"/>
                  <a:gd name="connsiteX17" fmla="*/ 51201 w 74774"/>
                  <a:gd name="connsiteY17" fmla="*/ 41618 h 106948"/>
                  <a:gd name="connsiteX18" fmla="*/ 51201 w 74774"/>
                  <a:gd name="connsiteY18" fmla="*/ 36339 h 106948"/>
                  <a:gd name="connsiteX19" fmla="*/ 47544 w 74774"/>
                  <a:gd name="connsiteY19" fmla="*/ 24681 h 106948"/>
                  <a:gd name="connsiteX20" fmla="*/ 38379 w 74774"/>
                  <a:gd name="connsiteY20" fmla="*/ 20325 h 106948"/>
                  <a:gd name="connsiteX21" fmla="*/ 31285 w 74774"/>
                  <a:gd name="connsiteY21" fmla="*/ 23053 h 106948"/>
                  <a:gd name="connsiteX22" fmla="*/ 27848 w 74774"/>
                  <a:gd name="connsiteY22" fmla="*/ 30444 h 106948"/>
                  <a:gd name="connsiteX23" fmla="*/ 25204 w 74774"/>
                  <a:gd name="connsiteY23" fmla="*/ 32863 h 106948"/>
                  <a:gd name="connsiteX24" fmla="*/ 5508 w 74774"/>
                  <a:gd name="connsiteY24" fmla="*/ 32863 h 106948"/>
                  <a:gd name="connsiteX25" fmla="*/ 3261 w 74774"/>
                  <a:gd name="connsiteY25" fmla="*/ 30444 h 106948"/>
                  <a:gd name="connsiteX26" fmla="*/ 14144 w 74774"/>
                  <a:gd name="connsiteY26" fmla="*/ 8315 h 106948"/>
                  <a:gd name="connsiteX27" fmla="*/ 38819 w 74774"/>
                  <a:gd name="connsiteY27" fmla="*/ 0 h 106948"/>
                  <a:gd name="connsiteX28" fmla="*/ 64816 w 74774"/>
                  <a:gd name="connsiteY28" fmla="*/ 9327 h 106948"/>
                  <a:gd name="connsiteX29" fmla="*/ 46530 w 74774"/>
                  <a:gd name="connsiteY29" fmla="*/ 83632 h 106948"/>
                  <a:gd name="connsiteX30" fmla="*/ 51201 w 74774"/>
                  <a:gd name="connsiteY30" fmla="*/ 72854 h 106948"/>
                  <a:gd name="connsiteX31" fmla="*/ 51201 w 74774"/>
                  <a:gd name="connsiteY31" fmla="*/ 61283 h 106948"/>
                  <a:gd name="connsiteX32" fmla="*/ 50187 w 74774"/>
                  <a:gd name="connsiteY32" fmla="*/ 60271 h 106948"/>
                  <a:gd name="connsiteX33" fmla="*/ 39612 w 74774"/>
                  <a:gd name="connsiteY33" fmla="*/ 60271 h 106948"/>
                  <a:gd name="connsiteX34" fmla="*/ 28420 w 74774"/>
                  <a:gd name="connsiteY34" fmla="*/ 64011 h 106948"/>
                  <a:gd name="connsiteX35" fmla="*/ 24146 w 74774"/>
                  <a:gd name="connsiteY35" fmla="*/ 74877 h 106948"/>
                  <a:gd name="connsiteX36" fmla="*/ 27407 w 74774"/>
                  <a:gd name="connsiteY36" fmla="*/ 84292 h 106948"/>
                  <a:gd name="connsiteX37" fmla="*/ 35735 w 74774"/>
                  <a:gd name="connsiteY37" fmla="*/ 87416 h 106948"/>
                  <a:gd name="connsiteX38" fmla="*/ 46486 w 74774"/>
                  <a:gd name="connsiteY38" fmla="*/ 83544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4774" h="106948">
                    <a:moveTo>
                      <a:pt x="64816" y="9371"/>
                    </a:moveTo>
                    <a:cubicBezTo>
                      <a:pt x="71470" y="15618"/>
                      <a:pt x="74775" y="23801"/>
                      <a:pt x="74775" y="33919"/>
                    </a:cubicBezTo>
                    <a:lnTo>
                      <a:pt x="74775" y="102902"/>
                    </a:lnTo>
                    <a:cubicBezTo>
                      <a:pt x="74775" y="103561"/>
                      <a:pt x="74554" y="104177"/>
                      <a:pt x="74070" y="104617"/>
                    </a:cubicBezTo>
                    <a:cubicBezTo>
                      <a:pt x="73585" y="105101"/>
                      <a:pt x="73012" y="105321"/>
                      <a:pt x="72351" y="105321"/>
                    </a:cubicBezTo>
                    <a:lnTo>
                      <a:pt x="53668" y="105321"/>
                    </a:lnTo>
                    <a:cubicBezTo>
                      <a:pt x="53008" y="105321"/>
                      <a:pt x="52391" y="105101"/>
                      <a:pt x="51950" y="104617"/>
                    </a:cubicBezTo>
                    <a:cubicBezTo>
                      <a:pt x="51465" y="104133"/>
                      <a:pt x="51245" y="103561"/>
                      <a:pt x="51245" y="102902"/>
                    </a:cubicBezTo>
                    <a:lnTo>
                      <a:pt x="51245" y="99030"/>
                    </a:lnTo>
                    <a:cubicBezTo>
                      <a:pt x="51245" y="98634"/>
                      <a:pt x="51113" y="98370"/>
                      <a:pt x="50848" y="98238"/>
                    </a:cubicBezTo>
                    <a:cubicBezTo>
                      <a:pt x="50584" y="98106"/>
                      <a:pt x="50320" y="98238"/>
                      <a:pt x="50055" y="98634"/>
                    </a:cubicBezTo>
                    <a:cubicBezTo>
                      <a:pt x="45297" y="104177"/>
                      <a:pt x="38379" y="106949"/>
                      <a:pt x="29302" y="106949"/>
                    </a:cubicBezTo>
                    <a:cubicBezTo>
                      <a:pt x="21591" y="106949"/>
                      <a:pt x="14761" y="104749"/>
                      <a:pt x="8857" y="100350"/>
                    </a:cubicBezTo>
                    <a:cubicBezTo>
                      <a:pt x="2952" y="95950"/>
                      <a:pt x="0" y="87944"/>
                      <a:pt x="0" y="76285"/>
                    </a:cubicBezTo>
                    <a:cubicBezTo>
                      <a:pt x="0" y="64627"/>
                      <a:pt x="3569" y="55432"/>
                      <a:pt x="10663" y="50329"/>
                    </a:cubicBezTo>
                    <a:cubicBezTo>
                      <a:pt x="17757" y="45182"/>
                      <a:pt x="27451" y="42630"/>
                      <a:pt x="39612" y="42630"/>
                    </a:cubicBezTo>
                    <a:lnTo>
                      <a:pt x="50187" y="42630"/>
                    </a:lnTo>
                    <a:cubicBezTo>
                      <a:pt x="50848" y="42630"/>
                      <a:pt x="51201" y="42278"/>
                      <a:pt x="51201" y="41618"/>
                    </a:cubicBezTo>
                    <a:lnTo>
                      <a:pt x="51201" y="36339"/>
                    </a:lnTo>
                    <a:cubicBezTo>
                      <a:pt x="51201" y="31456"/>
                      <a:pt x="49967" y="27584"/>
                      <a:pt x="47544" y="24681"/>
                    </a:cubicBezTo>
                    <a:cubicBezTo>
                      <a:pt x="45120" y="21777"/>
                      <a:pt x="42036" y="20325"/>
                      <a:pt x="38379" y="20325"/>
                    </a:cubicBezTo>
                    <a:cubicBezTo>
                      <a:pt x="35515" y="20325"/>
                      <a:pt x="33179" y="21249"/>
                      <a:pt x="31285" y="23053"/>
                    </a:cubicBezTo>
                    <a:cubicBezTo>
                      <a:pt x="29390" y="24900"/>
                      <a:pt x="28244" y="27364"/>
                      <a:pt x="27848" y="30444"/>
                    </a:cubicBezTo>
                    <a:cubicBezTo>
                      <a:pt x="27715" y="32071"/>
                      <a:pt x="26834" y="32863"/>
                      <a:pt x="25204" y="32863"/>
                    </a:cubicBezTo>
                    <a:lnTo>
                      <a:pt x="5508" y="32863"/>
                    </a:lnTo>
                    <a:cubicBezTo>
                      <a:pt x="3878" y="32863"/>
                      <a:pt x="3128" y="32071"/>
                      <a:pt x="3261" y="30444"/>
                    </a:cubicBezTo>
                    <a:cubicBezTo>
                      <a:pt x="3922" y="21249"/>
                      <a:pt x="7579" y="13858"/>
                      <a:pt x="14144" y="8315"/>
                    </a:cubicBezTo>
                    <a:cubicBezTo>
                      <a:pt x="20709" y="2772"/>
                      <a:pt x="28949" y="0"/>
                      <a:pt x="38819" y="0"/>
                    </a:cubicBezTo>
                    <a:cubicBezTo>
                      <a:pt x="49527" y="0"/>
                      <a:pt x="58207" y="3124"/>
                      <a:pt x="64816" y="9327"/>
                    </a:cubicBezTo>
                    <a:close/>
                    <a:moveTo>
                      <a:pt x="46530" y="83632"/>
                    </a:moveTo>
                    <a:cubicBezTo>
                      <a:pt x="49659" y="81081"/>
                      <a:pt x="51201" y="77473"/>
                      <a:pt x="51201" y="72854"/>
                    </a:cubicBezTo>
                    <a:lnTo>
                      <a:pt x="51201" y="61283"/>
                    </a:lnTo>
                    <a:cubicBezTo>
                      <a:pt x="51201" y="60623"/>
                      <a:pt x="50848" y="60271"/>
                      <a:pt x="50187" y="60271"/>
                    </a:cubicBezTo>
                    <a:lnTo>
                      <a:pt x="39612" y="60271"/>
                    </a:lnTo>
                    <a:cubicBezTo>
                      <a:pt x="34986" y="60271"/>
                      <a:pt x="31285" y="61503"/>
                      <a:pt x="28420" y="64011"/>
                    </a:cubicBezTo>
                    <a:cubicBezTo>
                      <a:pt x="25556" y="66519"/>
                      <a:pt x="24146" y="70126"/>
                      <a:pt x="24146" y="74877"/>
                    </a:cubicBezTo>
                    <a:cubicBezTo>
                      <a:pt x="24146" y="79057"/>
                      <a:pt x="25248" y="82224"/>
                      <a:pt x="27407" y="84292"/>
                    </a:cubicBezTo>
                    <a:cubicBezTo>
                      <a:pt x="29566" y="86404"/>
                      <a:pt x="32342" y="87416"/>
                      <a:pt x="35735" y="87416"/>
                    </a:cubicBezTo>
                    <a:cubicBezTo>
                      <a:pt x="39789" y="87416"/>
                      <a:pt x="43402" y="86140"/>
                      <a:pt x="46486" y="83544"/>
                    </a:cubicBezTo>
                    <a:close/>
                  </a:path>
                </a:pathLst>
              </a:custGeom>
              <a:solidFill>
                <a:srgbClr val="4C5336"/>
              </a:solidFill>
              <a:ln w="4399"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10B8B6A0-9E4F-E941-B7C3-8D36B906BFFA}"/>
                  </a:ext>
                </a:extLst>
              </p:cNvPr>
              <p:cNvSpPr/>
              <p:nvPr/>
            </p:nvSpPr>
            <p:spPr>
              <a:xfrm>
                <a:off x="17995225" y="10001305"/>
                <a:ext cx="52337" cy="104705"/>
              </a:xfrm>
              <a:custGeom>
                <a:avLst/>
                <a:gdLst>
                  <a:gd name="connsiteX0" fmla="*/ 51025 w 52337"/>
                  <a:gd name="connsiteY0" fmla="*/ 2068 h 104705"/>
                  <a:gd name="connsiteX1" fmla="*/ 52259 w 52337"/>
                  <a:gd name="connsiteY1" fmla="*/ 5103 h 104705"/>
                  <a:gd name="connsiteX2" fmla="*/ 48998 w 52337"/>
                  <a:gd name="connsiteY2" fmla="*/ 23977 h 104705"/>
                  <a:gd name="connsiteX3" fmla="*/ 46134 w 52337"/>
                  <a:gd name="connsiteY3" fmla="*/ 25384 h 104705"/>
                  <a:gd name="connsiteX4" fmla="*/ 40846 w 52337"/>
                  <a:gd name="connsiteY4" fmla="*/ 24593 h 104705"/>
                  <a:gd name="connsiteX5" fmla="*/ 36352 w 52337"/>
                  <a:gd name="connsiteY5" fmla="*/ 25208 h 104705"/>
                  <a:gd name="connsiteX6" fmla="*/ 27099 w 52337"/>
                  <a:gd name="connsiteY6" fmla="*/ 31588 h 104705"/>
                  <a:gd name="connsiteX7" fmla="*/ 23530 w 52337"/>
                  <a:gd name="connsiteY7" fmla="*/ 44874 h 104705"/>
                  <a:gd name="connsiteX8" fmla="*/ 23530 w 52337"/>
                  <a:gd name="connsiteY8" fmla="*/ 102286 h 104705"/>
                  <a:gd name="connsiteX9" fmla="*/ 22825 w 52337"/>
                  <a:gd name="connsiteY9" fmla="*/ 104001 h 104705"/>
                  <a:gd name="connsiteX10" fmla="*/ 21106 w 52337"/>
                  <a:gd name="connsiteY10" fmla="*/ 104705 h 104705"/>
                  <a:gd name="connsiteX11" fmla="*/ 2424 w 52337"/>
                  <a:gd name="connsiteY11" fmla="*/ 104705 h 104705"/>
                  <a:gd name="connsiteX12" fmla="*/ 705 w 52337"/>
                  <a:gd name="connsiteY12" fmla="*/ 104001 h 104705"/>
                  <a:gd name="connsiteX13" fmla="*/ 0 w 52337"/>
                  <a:gd name="connsiteY13" fmla="*/ 102286 h 104705"/>
                  <a:gd name="connsiteX14" fmla="*/ 0 w 52337"/>
                  <a:gd name="connsiteY14" fmla="*/ 3651 h 104705"/>
                  <a:gd name="connsiteX15" fmla="*/ 705 w 52337"/>
                  <a:gd name="connsiteY15" fmla="*/ 1936 h 104705"/>
                  <a:gd name="connsiteX16" fmla="*/ 2424 w 52337"/>
                  <a:gd name="connsiteY16" fmla="*/ 1232 h 104705"/>
                  <a:gd name="connsiteX17" fmla="*/ 21106 w 52337"/>
                  <a:gd name="connsiteY17" fmla="*/ 1232 h 104705"/>
                  <a:gd name="connsiteX18" fmla="*/ 22825 w 52337"/>
                  <a:gd name="connsiteY18" fmla="*/ 1936 h 104705"/>
                  <a:gd name="connsiteX19" fmla="*/ 23530 w 52337"/>
                  <a:gd name="connsiteY19" fmla="*/ 3651 h 104705"/>
                  <a:gd name="connsiteX20" fmla="*/ 23530 w 52337"/>
                  <a:gd name="connsiteY20" fmla="*/ 12978 h 104705"/>
                  <a:gd name="connsiteX21" fmla="*/ 23926 w 52337"/>
                  <a:gd name="connsiteY21" fmla="*/ 13902 h 104705"/>
                  <a:gd name="connsiteX22" fmla="*/ 24543 w 52337"/>
                  <a:gd name="connsiteY22" fmla="*/ 13198 h 104705"/>
                  <a:gd name="connsiteX23" fmla="*/ 42433 w 52337"/>
                  <a:gd name="connsiteY23" fmla="*/ 0 h 104705"/>
                  <a:gd name="connsiteX24" fmla="*/ 50981 w 52337"/>
                  <a:gd name="connsiteY24" fmla="*/ 2024 h 10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337" h="104705">
                    <a:moveTo>
                      <a:pt x="51025" y="2068"/>
                    </a:moveTo>
                    <a:cubicBezTo>
                      <a:pt x="52126" y="2728"/>
                      <a:pt x="52523" y="3740"/>
                      <a:pt x="52259" y="5103"/>
                    </a:cubicBezTo>
                    <a:lnTo>
                      <a:pt x="48998" y="23977"/>
                    </a:lnTo>
                    <a:cubicBezTo>
                      <a:pt x="48866" y="25604"/>
                      <a:pt x="47896" y="26088"/>
                      <a:pt x="46134" y="25384"/>
                    </a:cubicBezTo>
                    <a:cubicBezTo>
                      <a:pt x="44239" y="24857"/>
                      <a:pt x="42477" y="24593"/>
                      <a:pt x="40846" y="24593"/>
                    </a:cubicBezTo>
                    <a:cubicBezTo>
                      <a:pt x="39216" y="24593"/>
                      <a:pt x="37718" y="24813"/>
                      <a:pt x="36352" y="25208"/>
                    </a:cubicBezTo>
                    <a:cubicBezTo>
                      <a:pt x="32562" y="25736"/>
                      <a:pt x="29478" y="27892"/>
                      <a:pt x="27099" y="31588"/>
                    </a:cubicBezTo>
                    <a:cubicBezTo>
                      <a:pt x="24719" y="35327"/>
                      <a:pt x="23530" y="39726"/>
                      <a:pt x="23530" y="44874"/>
                    </a:cubicBezTo>
                    <a:lnTo>
                      <a:pt x="23530" y="102286"/>
                    </a:lnTo>
                    <a:cubicBezTo>
                      <a:pt x="23530" y="102946"/>
                      <a:pt x="23309" y="103517"/>
                      <a:pt x="22825" y="104001"/>
                    </a:cubicBezTo>
                    <a:cubicBezTo>
                      <a:pt x="22340" y="104485"/>
                      <a:pt x="21767" y="104705"/>
                      <a:pt x="21106" y="104705"/>
                    </a:cubicBezTo>
                    <a:lnTo>
                      <a:pt x="2424" y="104705"/>
                    </a:lnTo>
                    <a:cubicBezTo>
                      <a:pt x="1763" y="104705"/>
                      <a:pt x="1190" y="104485"/>
                      <a:pt x="705" y="104001"/>
                    </a:cubicBezTo>
                    <a:cubicBezTo>
                      <a:pt x="220" y="103517"/>
                      <a:pt x="0" y="102946"/>
                      <a:pt x="0" y="102286"/>
                    </a:cubicBezTo>
                    <a:lnTo>
                      <a:pt x="0" y="3651"/>
                    </a:lnTo>
                    <a:cubicBezTo>
                      <a:pt x="0" y="2992"/>
                      <a:pt x="220" y="2420"/>
                      <a:pt x="705" y="1936"/>
                    </a:cubicBezTo>
                    <a:cubicBezTo>
                      <a:pt x="1190" y="1452"/>
                      <a:pt x="1763" y="1232"/>
                      <a:pt x="2424" y="1232"/>
                    </a:cubicBezTo>
                    <a:lnTo>
                      <a:pt x="21106" y="1232"/>
                    </a:lnTo>
                    <a:cubicBezTo>
                      <a:pt x="21767" y="1232"/>
                      <a:pt x="22340" y="1452"/>
                      <a:pt x="22825" y="1936"/>
                    </a:cubicBezTo>
                    <a:cubicBezTo>
                      <a:pt x="23309" y="2420"/>
                      <a:pt x="23530" y="2992"/>
                      <a:pt x="23530" y="3651"/>
                    </a:cubicBezTo>
                    <a:lnTo>
                      <a:pt x="23530" y="12978"/>
                    </a:lnTo>
                    <a:cubicBezTo>
                      <a:pt x="23530" y="13506"/>
                      <a:pt x="23662" y="13814"/>
                      <a:pt x="23926" y="13902"/>
                    </a:cubicBezTo>
                    <a:cubicBezTo>
                      <a:pt x="24191" y="13990"/>
                      <a:pt x="24411" y="13726"/>
                      <a:pt x="24543" y="13198"/>
                    </a:cubicBezTo>
                    <a:cubicBezTo>
                      <a:pt x="28200" y="4399"/>
                      <a:pt x="34149" y="0"/>
                      <a:pt x="42433" y="0"/>
                    </a:cubicBezTo>
                    <a:cubicBezTo>
                      <a:pt x="46090" y="0"/>
                      <a:pt x="48954" y="660"/>
                      <a:pt x="50981" y="2024"/>
                    </a:cubicBezTo>
                    <a:close/>
                  </a:path>
                </a:pathLst>
              </a:custGeom>
              <a:solidFill>
                <a:srgbClr val="4C5336"/>
              </a:solidFill>
              <a:ln w="4399"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7A03167A-DA9A-C746-9B0D-18D718C9CAC1}"/>
                  </a:ext>
                </a:extLst>
              </p:cNvPr>
              <p:cNvSpPr/>
              <p:nvPr/>
            </p:nvSpPr>
            <p:spPr>
              <a:xfrm>
                <a:off x="18056296" y="10000910"/>
                <a:ext cx="71910" cy="106948"/>
              </a:xfrm>
              <a:custGeom>
                <a:avLst/>
                <a:gdLst>
                  <a:gd name="connsiteX0" fmla="*/ 71161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7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1 w 71910"/>
                  <a:gd name="connsiteY21" fmla="*/ 32863 h 106948"/>
                  <a:gd name="connsiteX22" fmla="*/ 71911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1"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3" y="85700"/>
                      <a:pt x="43931" y="83720"/>
                    </a:cubicBezTo>
                    <a:cubicBezTo>
                      <a:pt x="46178" y="81740"/>
                      <a:pt x="47632" y="79233"/>
                      <a:pt x="48293" y="76109"/>
                    </a:cubicBezTo>
                    <a:cubicBezTo>
                      <a:pt x="48689" y="74746"/>
                      <a:pt x="49571" y="74086"/>
                      <a:pt x="50937" y="74086"/>
                    </a:cubicBezTo>
                    <a:lnTo>
                      <a:pt x="69047" y="74877"/>
                    </a:lnTo>
                    <a:cubicBezTo>
                      <a:pt x="69707" y="74877"/>
                      <a:pt x="70280" y="75097"/>
                      <a:pt x="70765" y="75581"/>
                    </a:cubicBezTo>
                    <a:cubicBezTo>
                      <a:pt x="71250" y="76065"/>
                      <a:pt x="71426" y="76681"/>
                      <a:pt x="71294" y="77517"/>
                    </a:cubicBezTo>
                    <a:cubicBezTo>
                      <a:pt x="70324" y="86976"/>
                      <a:pt x="66887" y="94279"/>
                      <a:pt x="60939" y="99338"/>
                    </a:cubicBezTo>
                    <a:cubicBezTo>
                      <a:pt x="54990" y="104397"/>
                      <a:pt x="46618" y="106949"/>
                      <a:pt x="35955" y="106949"/>
                    </a:cubicBezTo>
                    <a:cubicBezTo>
                      <a:pt x="25292" y="106949"/>
                      <a:pt x="16083" y="104001"/>
                      <a:pt x="9650" y="98106"/>
                    </a:cubicBezTo>
                    <a:cubicBezTo>
                      <a:pt x="3217" y="92211"/>
                      <a:pt x="0" y="84204"/>
                      <a:pt x="0" y="74042"/>
                    </a:cubicBezTo>
                    <a:lnTo>
                      <a:pt x="0" y="32863"/>
                    </a:lnTo>
                    <a:cubicBezTo>
                      <a:pt x="0" y="22965"/>
                      <a:pt x="3217" y="15046"/>
                      <a:pt x="9650" y="9019"/>
                    </a:cubicBezTo>
                    <a:cubicBezTo>
                      <a:pt x="16083" y="2992"/>
                      <a:pt x="24851" y="0"/>
                      <a:pt x="35955" y="0"/>
                    </a:cubicBezTo>
                    <a:cubicBezTo>
                      <a:pt x="47059" y="0"/>
                      <a:pt x="55828" y="2992"/>
                      <a:pt x="62261" y="9019"/>
                    </a:cubicBezTo>
                    <a:cubicBezTo>
                      <a:pt x="68694" y="15046"/>
                      <a:pt x="71911" y="23009"/>
                      <a:pt x="71911" y="32863"/>
                    </a:cubicBezTo>
                    <a:lnTo>
                      <a:pt x="71911" y="59656"/>
                    </a:lnTo>
                    <a:cubicBezTo>
                      <a:pt x="71911" y="60316"/>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01" y="20281"/>
                      <a:pt x="35911" y="20281"/>
                    </a:cubicBezTo>
                    <a:cubicBezTo>
                      <a:pt x="32122" y="20281"/>
                      <a:pt x="29258" y="21645"/>
                      <a:pt x="26966" y="24329"/>
                    </a:cubicBezTo>
                    <a:close/>
                  </a:path>
                </a:pathLst>
              </a:custGeom>
              <a:solidFill>
                <a:srgbClr val="4C5336"/>
              </a:solidFill>
              <a:ln w="4399"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4EAF407F-2872-1141-8458-6E732EB7B293}"/>
                  </a:ext>
                </a:extLst>
              </p:cNvPr>
              <p:cNvSpPr/>
              <p:nvPr/>
            </p:nvSpPr>
            <p:spPr>
              <a:xfrm>
                <a:off x="18183506" y="9964175"/>
                <a:ext cx="71690" cy="143683"/>
              </a:xfrm>
              <a:custGeom>
                <a:avLst/>
                <a:gdLst>
                  <a:gd name="connsiteX0" fmla="*/ 48866 w 71690"/>
                  <a:gd name="connsiteY0" fmla="*/ 704 h 143683"/>
                  <a:gd name="connsiteX1" fmla="*/ 50584 w 71690"/>
                  <a:gd name="connsiteY1" fmla="*/ 0 h 143683"/>
                  <a:gd name="connsiteX2" fmla="*/ 69267 w 71690"/>
                  <a:gd name="connsiteY2" fmla="*/ 0 h 143683"/>
                  <a:gd name="connsiteX3" fmla="*/ 70985 w 71690"/>
                  <a:gd name="connsiteY3" fmla="*/ 704 h 143683"/>
                  <a:gd name="connsiteX4" fmla="*/ 71690 w 71690"/>
                  <a:gd name="connsiteY4" fmla="*/ 2420 h 143683"/>
                  <a:gd name="connsiteX5" fmla="*/ 71690 w 71690"/>
                  <a:gd name="connsiteY5" fmla="*/ 139592 h 143683"/>
                  <a:gd name="connsiteX6" fmla="*/ 70985 w 71690"/>
                  <a:gd name="connsiteY6" fmla="*/ 141308 h 143683"/>
                  <a:gd name="connsiteX7" fmla="*/ 69267 w 71690"/>
                  <a:gd name="connsiteY7" fmla="*/ 142012 h 143683"/>
                  <a:gd name="connsiteX8" fmla="*/ 50584 w 71690"/>
                  <a:gd name="connsiteY8" fmla="*/ 142012 h 143683"/>
                  <a:gd name="connsiteX9" fmla="*/ 48866 w 71690"/>
                  <a:gd name="connsiteY9" fmla="*/ 141308 h 143683"/>
                  <a:gd name="connsiteX10" fmla="*/ 48161 w 71690"/>
                  <a:gd name="connsiteY10" fmla="*/ 139592 h 143683"/>
                  <a:gd name="connsiteX11" fmla="*/ 48161 w 71690"/>
                  <a:gd name="connsiteY11" fmla="*/ 137173 h 143683"/>
                  <a:gd name="connsiteX12" fmla="*/ 47764 w 71690"/>
                  <a:gd name="connsiteY12" fmla="*/ 136381 h 143683"/>
                  <a:gd name="connsiteX13" fmla="*/ 46971 w 71690"/>
                  <a:gd name="connsiteY13" fmla="*/ 136601 h 143683"/>
                  <a:gd name="connsiteX14" fmla="*/ 28685 w 71690"/>
                  <a:gd name="connsiteY14" fmla="*/ 143684 h 143683"/>
                  <a:gd name="connsiteX15" fmla="*/ 7535 w 71690"/>
                  <a:gd name="connsiteY15" fmla="*/ 134753 h 143683"/>
                  <a:gd name="connsiteX16" fmla="*/ 0 w 71690"/>
                  <a:gd name="connsiteY16" fmla="*/ 110820 h 143683"/>
                  <a:gd name="connsiteX17" fmla="*/ 0 w 71690"/>
                  <a:gd name="connsiteY17" fmla="*/ 69642 h 143683"/>
                  <a:gd name="connsiteX18" fmla="*/ 7623 w 71690"/>
                  <a:gd name="connsiteY18" fmla="*/ 45490 h 143683"/>
                  <a:gd name="connsiteX19" fmla="*/ 28641 w 71690"/>
                  <a:gd name="connsiteY19" fmla="*/ 36779 h 143683"/>
                  <a:gd name="connsiteX20" fmla="*/ 38203 w 71690"/>
                  <a:gd name="connsiteY20" fmla="*/ 38495 h 143683"/>
                  <a:gd name="connsiteX21" fmla="*/ 46927 w 71690"/>
                  <a:gd name="connsiteY21" fmla="*/ 44082 h 143683"/>
                  <a:gd name="connsiteX22" fmla="*/ 47720 w 71690"/>
                  <a:gd name="connsiteY22" fmla="*/ 44302 h 143683"/>
                  <a:gd name="connsiteX23" fmla="*/ 48117 w 71690"/>
                  <a:gd name="connsiteY23" fmla="*/ 43510 h 143683"/>
                  <a:gd name="connsiteX24" fmla="*/ 48117 w 71690"/>
                  <a:gd name="connsiteY24" fmla="*/ 2508 h 143683"/>
                  <a:gd name="connsiteX25" fmla="*/ 48822 w 71690"/>
                  <a:gd name="connsiteY25" fmla="*/ 792 h 143683"/>
                  <a:gd name="connsiteX26" fmla="*/ 44107 w 71690"/>
                  <a:gd name="connsiteY26" fmla="*/ 120235 h 143683"/>
                  <a:gd name="connsiteX27" fmla="*/ 48161 w 71690"/>
                  <a:gd name="connsiteY27" fmla="*/ 111832 h 143683"/>
                  <a:gd name="connsiteX28" fmla="*/ 48161 w 71690"/>
                  <a:gd name="connsiteY28" fmla="*/ 68586 h 143683"/>
                  <a:gd name="connsiteX29" fmla="*/ 44107 w 71690"/>
                  <a:gd name="connsiteY29" fmla="*/ 60184 h 143683"/>
                  <a:gd name="connsiteX30" fmla="*/ 35955 w 71690"/>
                  <a:gd name="connsiteY30" fmla="*/ 57060 h 143683"/>
                  <a:gd name="connsiteX31" fmla="*/ 26790 w 71690"/>
                  <a:gd name="connsiteY31" fmla="*/ 61019 h 143683"/>
                  <a:gd name="connsiteX32" fmla="*/ 23353 w 71690"/>
                  <a:gd name="connsiteY32" fmla="*/ 71490 h 143683"/>
                  <a:gd name="connsiteX33" fmla="*/ 23353 w 71690"/>
                  <a:gd name="connsiteY33" fmla="*/ 109017 h 143683"/>
                  <a:gd name="connsiteX34" fmla="*/ 26790 w 71690"/>
                  <a:gd name="connsiteY34" fmla="*/ 119487 h 143683"/>
                  <a:gd name="connsiteX35" fmla="*/ 35955 w 71690"/>
                  <a:gd name="connsiteY35" fmla="*/ 123447 h 143683"/>
                  <a:gd name="connsiteX36" fmla="*/ 44107 w 71690"/>
                  <a:gd name="connsiteY36" fmla="*/ 120323 h 14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1690" h="143683">
                    <a:moveTo>
                      <a:pt x="48866" y="704"/>
                    </a:moveTo>
                    <a:cubicBezTo>
                      <a:pt x="49350" y="220"/>
                      <a:pt x="49923" y="0"/>
                      <a:pt x="50584" y="0"/>
                    </a:cubicBezTo>
                    <a:lnTo>
                      <a:pt x="69267" y="0"/>
                    </a:lnTo>
                    <a:cubicBezTo>
                      <a:pt x="69928" y="0"/>
                      <a:pt x="70501" y="220"/>
                      <a:pt x="70985" y="704"/>
                    </a:cubicBezTo>
                    <a:cubicBezTo>
                      <a:pt x="71470" y="1188"/>
                      <a:pt x="71690" y="1760"/>
                      <a:pt x="71690" y="2420"/>
                    </a:cubicBezTo>
                    <a:lnTo>
                      <a:pt x="71690" y="139592"/>
                    </a:lnTo>
                    <a:cubicBezTo>
                      <a:pt x="71690" y="140252"/>
                      <a:pt x="71470" y="140868"/>
                      <a:pt x="70985" y="141308"/>
                    </a:cubicBezTo>
                    <a:cubicBezTo>
                      <a:pt x="70501" y="141792"/>
                      <a:pt x="69928" y="142012"/>
                      <a:pt x="69267" y="142012"/>
                    </a:cubicBezTo>
                    <a:lnTo>
                      <a:pt x="50584" y="142012"/>
                    </a:lnTo>
                    <a:cubicBezTo>
                      <a:pt x="49923" y="142012"/>
                      <a:pt x="49350" y="141792"/>
                      <a:pt x="48866" y="141308"/>
                    </a:cubicBezTo>
                    <a:cubicBezTo>
                      <a:pt x="48381" y="140824"/>
                      <a:pt x="48161" y="140252"/>
                      <a:pt x="48161" y="139592"/>
                    </a:cubicBezTo>
                    <a:lnTo>
                      <a:pt x="48161" y="137173"/>
                    </a:lnTo>
                    <a:cubicBezTo>
                      <a:pt x="48161" y="136777"/>
                      <a:pt x="48028" y="136513"/>
                      <a:pt x="47764" y="136381"/>
                    </a:cubicBezTo>
                    <a:cubicBezTo>
                      <a:pt x="47500" y="136249"/>
                      <a:pt x="47235" y="136337"/>
                      <a:pt x="46971" y="136601"/>
                    </a:cubicBezTo>
                    <a:cubicBezTo>
                      <a:pt x="42080" y="141352"/>
                      <a:pt x="35999" y="143684"/>
                      <a:pt x="28685" y="143684"/>
                    </a:cubicBezTo>
                    <a:cubicBezTo>
                      <a:pt x="19608" y="143684"/>
                      <a:pt x="12558" y="140692"/>
                      <a:pt x="7535" y="134753"/>
                    </a:cubicBezTo>
                    <a:cubicBezTo>
                      <a:pt x="2512" y="128814"/>
                      <a:pt x="0" y="120807"/>
                      <a:pt x="0" y="110820"/>
                    </a:cubicBezTo>
                    <a:lnTo>
                      <a:pt x="0" y="69642"/>
                    </a:lnTo>
                    <a:cubicBezTo>
                      <a:pt x="0" y="59348"/>
                      <a:pt x="2556" y="51297"/>
                      <a:pt x="7623" y="45490"/>
                    </a:cubicBezTo>
                    <a:cubicBezTo>
                      <a:pt x="12690" y="39682"/>
                      <a:pt x="19696" y="36779"/>
                      <a:pt x="28641" y="36779"/>
                    </a:cubicBezTo>
                    <a:cubicBezTo>
                      <a:pt x="31769" y="36779"/>
                      <a:pt x="34942" y="37351"/>
                      <a:pt x="38203" y="38495"/>
                    </a:cubicBezTo>
                    <a:cubicBezTo>
                      <a:pt x="41463" y="39638"/>
                      <a:pt x="44371" y="41486"/>
                      <a:pt x="46927" y="44082"/>
                    </a:cubicBezTo>
                    <a:cubicBezTo>
                      <a:pt x="47191" y="44346"/>
                      <a:pt x="47456" y="44434"/>
                      <a:pt x="47720" y="44302"/>
                    </a:cubicBezTo>
                    <a:cubicBezTo>
                      <a:pt x="47984" y="44170"/>
                      <a:pt x="48117" y="43906"/>
                      <a:pt x="48117" y="43510"/>
                    </a:cubicBezTo>
                    <a:lnTo>
                      <a:pt x="48117" y="2508"/>
                    </a:lnTo>
                    <a:cubicBezTo>
                      <a:pt x="48117" y="1848"/>
                      <a:pt x="48337" y="1276"/>
                      <a:pt x="48822" y="792"/>
                    </a:cubicBezTo>
                    <a:close/>
                    <a:moveTo>
                      <a:pt x="44107" y="120235"/>
                    </a:moveTo>
                    <a:cubicBezTo>
                      <a:pt x="46266" y="118123"/>
                      <a:pt x="47632" y="115352"/>
                      <a:pt x="48161" y="111832"/>
                    </a:cubicBezTo>
                    <a:lnTo>
                      <a:pt x="48161" y="68586"/>
                    </a:lnTo>
                    <a:cubicBezTo>
                      <a:pt x="47632" y="65067"/>
                      <a:pt x="46266" y="62251"/>
                      <a:pt x="44107" y="60184"/>
                    </a:cubicBezTo>
                    <a:cubicBezTo>
                      <a:pt x="41948" y="58072"/>
                      <a:pt x="39216" y="57060"/>
                      <a:pt x="35955" y="57060"/>
                    </a:cubicBezTo>
                    <a:cubicBezTo>
                      <a:pt x="32166" y="57060"/>
                      <a:pt x="29126" y="58380"/>
                      <a:pt x="26790" y="61019"/>
                    </a:cubicBezTo>
                    <a:cubicBezTo>
                      <a:pt x="24455" y="63659"/>
                      <a:pt x="23353" y="67135"/>
                      <a:pt x="23353" y="71490"/>
                    </a:cubicBezTo>
                    <a:lnTo>
                      <a:pt x="23353" y="109017"/>
                    </a:lnTo>
                    <a:cubicBezTo>
                      <a:pt x="23353" y="113372"/>
                      <a:pt x="24499" y="116848"/>
                      <a:pt x="26790" y="119487"/>
                    </a:cubicBezTo>
                    <a:cubicBezTo>
                      <a:pt x="29081" y="122127"/>
                      <a:pt x="32122" y="123447"/>
                      <a:pt x="35955" y="123447"/>
                    </a:cubicBezTo>
                    <a:cubicBezTo>
                      <a:pt x="39216" y="123447"/>
                      <a:pt x="41904" y="122391"/>
                      <a:pt x="44107" y="120323"/>
                    </a:cubicBezTo>
                    <a:close/>
                  </a:path>
                </a:pathLst>
              </a:custGeom>
              <a:solidFill>
                <a:srgbClr val="4C5336"/>
              </a:solidFill>
              <a:ln w="4399"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984A61CD-FFD2-6C47-815B-895542778BF4}"/>
                  </a:ext>
                </a:extLst>
              </p:cNvPr>
              <p:cNvSpPr/>
              <p:nvPr/>
            </p:nvSpPr>
            <p:spPr>
              <a:xfrm>
                <a:off x="18272381" y="10000910"/>
                <a:ext cx="71910" cy="106948"/>
              </a:xfrm>
              <a:custGeom>
                <a:avLst/>
                <a:gdLst>
                  <a:gd name="connsiteX0" fmla="*/ 71161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6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0 w 71910"/>
                  <a:gd name="connsiteY21" fmla="*/ 32863 h 106948"/>
                  <a:gd name="connsiteX22" fmla="*/ 71910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1"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3" y="85700"/>
                      <a:pt x="43931" y="83720"/>
                    </a:cubicBezTo>
                    <a:cubicBezTo>
                      <a:pt x="46178" y="81740"/>
                      <a:pt x="47632" y="79233"/>
                      <a:pt x="48293" y="76109"/>
                    </a:cubicBezTo>
                    <a:cubicBezTo>
                      <a:pt x="48689" y="74746"/>
                      <a:pt x="49571" y="74086"/>
                      <a:pt x="50937" y="74086"/>
                    </a:cubicBezTo>
                    <a:lnTo>
                      <a:pt x="69046" y="74877"/>
                    </a:lnTo>
                    <a:cubicBezTo>
                      <a:pt x="69707" y="74877"/>
                      <a:pt x="70280" y="75097"/>
                      <a:pt x="70765" y="75581"/>
                    </a:cubicBezTo>
                    <a:cubicBezTo>
                      <a:pt x="71250" y="76065"/>
                      <a:pt x="71426" y="76681"/>
                      <a:pt x="71294" y="77517"/>
                    </a:cubicBezTo>
                    <a:cubicBezTo>
                      <a:pt x="70324" y="86976"/>
                      <a:pt x="66887" y="94279"/>
                      <a:pt x="60939" y="99338"/>
                    </a:cubicBezTo>
                    <a:cubicBezTo>
                      <a:pt x="54990" y="104397"/>
                      <a:pt x="46618" y="106949"/>
                      <a:pt x="35955" y="106949"/>
                    </a:cubicBezTo>
                    <a:cubicBezTo>
                      <a:pt x="25292" y="106949"/>
                      <a:pt x="16083" y="104001"/>
                      <a:pt x="9650" y="98106"/>
                    </a:cubicBezTo>
                    <a:cubicBezTo>
                      <a:pt x="3216" y="92211"/>
                      <a:pt x="0" y="84204"/>
                      <a:pt x="0" y="74042"/>
                    </a:cubicBezTo>
                    <a:lnTo>
                      <a:pt x="0" y="32863"/>
                    </a:lnTo>
                    <a:cubicBezTo>
                      <a:pt x="0" y="22965"/>
                      <a:pt x="3216" y="15046"/>
                      <a:pt x="9650" y="9019"/>
                    </a:cubicBezTo>
                    <a:cubicBezTo>
                      <a:pt x="16083" y="2992"/>
                      <a:pt x="24851" y="0"/>
                      <a:pt x="35955" y="0"/>
                    </a:cubicBezTo>
                    <a:cubicBezTo>
                      <a:pt x="47059" y="0"/>
                      <a:pt x="55828" y="2992"/>
                      <a:pt x="62261" y="9019"/>
                    </a:cubicBezTo>
                    <a:cubicBezTo>
                      <a:pt x="68694" y="15046"/>
                      <a:pt x="71910" y="23009"/>
                      <a:pt x="71910" y="32863"/>
                    </a:cubicBezTo>
                    <a:lnTo>
                      <a:pt x="71910" y="59656"/>
                    </a:lnTo>
                    <a:cubicBezTo>
                      <a:pt x="71910" y="60316"/>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01" y="20281"/>
                      <a:pt x="35911" y="20281"/>
                    </a:cubicBezTo>
                    <a:cubicBezTo>
                      <a:pt x="32122" y="20281"/>
                      <a:pt x="29258" y="21645"/>
                      <a:pt x="26966" y="24329"/>
                    </a:cubicBezTo>
                    <a:close/>
                  </a:path>
                </a:pathLst>
              </a:custGeom>
              <a:solidFill>
                <a:srgbClr val="4C5336"/>
              </a:solidFill>
              <a:ln w="4399"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7CACFFE1-D367-6B40-B93F-314AA1D8C9C1}"/>
                  </a:ext>
                </a:extLst>
              </p:cNvPr>
              <p:cNvSpPr/>
              <p:nvPr/>
            </p:nvSpPr>
            <p:spPr>
              <a:xfrm>
                <a:off x="18356276" y="10000866"/>
                <a:ext cx="74774" cy="106948"/>
              </a:xfrm>
              <a:custGeom>
                <a:avLst/>
                <a:gdLst>
                  <a:gd name="connsiteX0" fmla="*/ 64817 w 74774"/>
                  <a:gd name="connsiteY0" fmla="*/ 9371 h 106948"/>
                  <a:gd name="connsiteX1" fmla="*/ 74775 w 74774"/>
                  <a:gd name="connsiteY1" fmla="*/ 33919 h 106948"/>
                  <a:gd name="connsiteX2" fmla="*/ 74775 w 74774"/>
                  <a:gd name="connsiteY2" fmla="*/ 102902 h 106948"/>
                  <a:gd name="connsiteX3" fmla="*/ 74070 w 74774"/>
                  <a:gd name="connsiteY3" fmla="*/ 104617 h 106948"/>
                  <a:gd name="connsiteX4" fmla="*/ 72351 w 74774"/>
                  <a:gd name="connsiteY4" fmla="*/ 105321 h 106948"/>
                  <a:gd name="connsiteX5" fmla="*/ 53669 w 74774"/>
                  <a:gd name="connsiteY5" fmla="*/ 105321 h 106948"/>
                  <a:gd name="connsiteX6" fmla="*/ 51950 w 74774"/>
                  <a:gd name="connsiteY6" fmla="*/ 104617 h 106948"/>
                  <a:gd name="connsiteX7" fmla="*/ 51245 w 74774"/>
                  <a:gd name="connsiteY7" fmla="*/ 102902 h 106948"/>
                  <a:gd name="connsiteX8" fmla="*/ 51245 w 74774"/>
                  <a:gd name="connsiteY8" fmla="*/ 99030 h 106948"/>
                  <a:gd name="connsiteX9" fmla="*/ 50849 w 74774"/>
                  <a:gd name="connsiteY9" fmla="*/ 98238 h 106948"/>
                  <a:gd name="connsiteX10" fmla="*/ 50055 w 74774"/>
                  <a:gd name="connsiteY10" fmla="*/ 98634 h 106948"/>
                  <a:gd name="connsiteX11" fmla="*/ 29302 w 74774"/>
                  <a:gd name="connsiteY11" fmla="*/ 106949 h 106948"/>
                  <a:gd name="connsiteX12" fmla="*/ 8857 w 74774"/>
                  <a:gd name="connsiteY12" fmla="*/ 100350 h 106948"/>
                  <a:gd name="connsiteX13" fmla="*/ 0 w 74774"/>
                  <a:gd name="connsiteY13" fmla="*/ 76285 h 106948"/>
                  <a:gd name="connsiteX14" fmla="*/ 10663 w 74774"/>
                  <a:gd name="connsiteY14" fmla="*/ 50329 h 106948"/>
                  <a:gd name="connsiteX15" fmla="*/ 39613 w 74774"/>
                  <a:gd name="connsiteY15" fmla="*/ 42630 h 106948"/>
                  <a:gd name="connsiteX16" fmla="*/ 50188 w 74774"/>
                  <a:gd name="connsiteY16" fmla="*/ 42630 h 106948"/>
                  <a:gd name="connsiteX17" fmla="*/ 51201 w 74774"/>
                  <a:gd name="connsiteY17" fmla="*/ 41618 h 106948"/>
                  <a:gd name="connsiteX18" fmla="*/ 51201 w 74774"/>
                  <a:gd name="connsiteY18" fmla="*/ 36339 h 106948"/>
                  <a:gd name="connsiteX19" fmla="*/ 47544 w 74774"/>
                  <a:gd name="connsiteY19" fmla="*/ 24681 h 106948"/>
                  <a:gd name="connsiteX20" fmla="*/ 38379 w 74774"/>
                  <a:gd name="connsiteY20" fmla="*/ 20325 h 106948"/>
                  <a:gd name="connsiteX21" fmla="*/ 31241 w 74774"/>
                  <a:gd name="connsiteY21" fmla="*/ 23053 h 106948"/>
                  <a:gd name="connsiteX22" fmla="*/ 27804 w 74774"/>
                  <a:gd name="connsiteY22" fmla="*/ 30444 h 106948"/>
                  <a:gd name="connsiteX23" fmla="*/ 25160 w 74774"/>
                  <a:gd name="connsiteY23" fmla="*/ 32863 h 106948"/>
                  <a:gd name="connsiteX24" fmla="*/ 5464 w 74774"/>
                  <a:gd name="connsiteY24" fmla="*/ 32863 h 106948"/>
                  <a:gd name="connsiteX25" fmla="*/ 3217 w 74774"/>
                  <a:gd name="connsiteY25" fmla="*/ 30444 h 106948"/>
                  <a:gd name="connsiteX26" fmla="*/ 14100 w 74774"/>
                  <a:gd name="connsiteY26" fmla="*/ 8315 h 106948"/>
                  <a:gd name="connsiteX27" fmla="*/ 38775 w 74774"/>
                  <a:gd name="connsiteY27" fmla="*/ 0 h 106948"/>
                  <a:gd name="connsiteX28" fmla="*/ 64772 w 74774"/>
                  <a:gd name="connsiteY28" fmla="*/ 9327 h 106948"/>
                  <a:gd name="connsiteX29" fmla="*/ 46530 w 74774"/>
                  <a:gd name="connsiteY29" fmla="*/ 83632 h 106948"/>
                  <a:gd name="connsiteX30" fmla="*/ 51201 w 74774"/>
                  <a:gd name="connsiteY30" fmla="*/ 72854 h 106948"/>
                  <a:gd name="connsiteX31" fmla="*/ 51201 w 74774"/>
                  <a:gd name="connsiteY31" fmla="*/ 61283 h 106948"/>
                  <a:gd name="connsiteX32" fmla="*/ 50188 w 74774"/>
                  <a:gd name="connsiteY32" fmla="*/ 60271 h 106948"/>
                  <a:gd name="connsiteX33" fmla="*/ 39613 w 74774"/>
                  <a:gd name="connsiteY33" fmla="*/ 60271 h 106948"/>
                  <a:gd name="connsiteX34" fmla="*/ 28421 w 74774"/>
                  <a:gd name="connsiteY34" fmla="*/ 64011 h 106948"/>
                  <a:gd name="connsiteX35" fmla="*/ 24146 w 74774"/>
                  <a:gd name="connsiteY35" fmla="*/ 74877 h 106948"/>
                  <a:gd name="connsiteX36" fmla="*/ 27407 w 74774"/>
                  <a:gd name="connsiteY36" fmla="*/ 84292 h 106948"/>
                  <a:gd name="connsiteX37" fmla="*/ 35735 w 74774"/>
                  <a:gd name="connsiteY37" fmla="*/ 87416 h 106948"/>
                  <a:gd name="connsiteX38" fmla="*/ 46530 w 74774"/>
                  <a:gd name="connsiteY38" fmla="*/ 83544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4774" h="106948">
                    <a:moveTo>
                      <a:pt x="64817" y="9371"/>
                    </a:moveTo>
                    <a:cubicBezTo>
                      <a:pt x="71470" y="15618"/>
                      <a:pt x="74775" y="23801"/>
                      <a:pt x="74775" y="33919"/>
                    </a:cubicBezTo>
                    <a:lnTo>
                      <a:pt x="74775" y="102902"/>
                    </a:lnTo>
                    <a:cubicBezTo>
                      <a:pt x="74775" y="103561"/>
                      <a:pt x="74554" y="104177"/>
                      <a:pt x="74070" y="104617"/>
                    </a:cubicBezTo>
                    <a:cubicBezTo>
                      <a:pt x="73585" y="105101"/>
                      <a:pt x="73012" y="105321"/>
                      <a:pt x="72351" y="105321"/>
                    </a:cubicBezTo>
                    <a:lnTo>
                      <a:pt x="53669" y="105321"/>
                    </a:lnTo>
                    <a:cubicBezTo>
                      <a:pt x="53008" y="105321"/>
                      <a:pt x="52435" y="105101"/>
                      <a:pt x="51950" y="104617"/>
                    </a:cubicBezTo>
                    <a:cubicBezTo>
                      <a:pt x="51465" y="104133"/>
                      <a:pt x="51245" y="103561"/>
                      <a:pt x="51245" y="102902"/>
                    </a:cubicBezTo>
                    <a:lnTo>
                      <a:pt x="51245" y="99030"/>
                    </a:lnTo>
                    <a:cubicBezTo>
                      <a:pt x="51245" y="98634"/>
                      <a:pt x="51113" y="98370"/>
                      <a:pt x="50849" y="98238"/>
                    </a:cubicBezTo>
                    <a:cubicBezTo>
                      <a:pt x="50584" y="98106"/>
                      <a:pt x="50320" y="98238"/>
                      <a:pt x="50055" y="98634"/>
                    </a:cubicBezTo>
                    <a:cubicBezTo>
                      <a:pt x="45297" y="104177"/>
                      <a:pt x="38379" y="106949"/>
                      <a:pt x="29302" y="106949"/>
                    </a:cubicBezTo>
                    <a:cubicBezTo>
                      <a:pt x="21591" y="106949"/>
                      <a:pt x="14761" y="104749"/>
                      <a:pt x="8857" y="100350"/>
                    </a:cubicBezTo>
                    <a:cubicBezTo>
                      <a:pt x="2952" y="95950"/>
                      <a:pt x="0" y="87944"/>
                      <a:pt x="0" y="76285"/>
                    </a:cubicBezTo>
                    <a:cubicBezTo>
                      <a:pt x="0" y="64627"/>
                      <a:pt x="3569" y="55432"/>
                      <a:pt x="10663" y="50329"/>
                    </a:cubicBezTo>
                    <a:cubicBezTo>
                      <a:pt x="17757" y="45182"/>
                      <a:pt x="27451" y="42630"/>
                      <a:pt x="39613" y="42630"/>
                    </a:cubicBezTo>
                    <a:lnTo>
                      <a:pt x="50188" y="42630"/>
                    </a:lnTo>
                    <a:cubicBezTo>
                      <a:pt x="50849" y="42630"/>
                      <a:pt x="51201" y="42278"/>
                      <a:pt x="51201" y="41618"/>
                    </a:cubicBezTo>
                    <a:lnTo>
                      <a:pt x="51201" y="36339"/>
                    </a:lnTo>
                    <a:cubicBezTo>
                      <a:pt x="51201" y="31456"/>
                      <a:pt x="49967" y="27584"/>
                      <a:pt x="47544" y="24681"/>
                    </a:cubicBezTo>
                    <a:cubicBezTo>
                      <a:pt x="45120" y="21777"/>
                      <a:pt x="42036" y="20325"/>
                      <a:pt x="38379" y="20325"/>
                    </a:cubicBezTo>
                    <a:cubicBezTo>
                      <a:pt x="35515" y="20325"/>
                      <a:pt x="33179" y="21249"/>
                      <a:pt x="31241" y="23053"/>
                    </a:cubicBezTo>
                    <a:cubicBezTo>
                      <a:pt x="29346" y="24900"/>
                      <a:pt x="28200" y="27364"/>
                      <a:pt x="27804" y="30444"/>
                    </a:cubicBezTo>
                    <a:cubicBezTo>
                      <a:pt x="27671" y="32071"/>
                      <a:pt x="26790" y="32863"/>
                      <a:pt x="25160" y="32863"/>
                    </a:cubicBezTo>
                    <a:lnTo>
                      <a:pt x="5464" y="32863"/>
                    </a:lnTo>
                    <a:cubicBezTo>
                      <a:pt x="3834" y="32863"/>
                      <a:pt x="3084" y="32071"/>
                      <a:pt x="3217" y="30444"/>
                    </a:cubicBezTo>
                    <a:cubicBezTo>
                      <a:pt x="3878" y="21249"/>
                      <a:pt x="7535" y="13858"/>
                      <a:pt x="14100" y="8315"/>
                    </a:cubicBezTo>
                    <a:cubicBezTo>
                      <a:pt x="20665" y="2772"/>
                      <a:pt x="28905" y="0"/>
                      <a:pt x="38775" y="0"/>
                    </a:cubicBezTo>
                    <a:cubicBezTo>
                      <a:pt x="49483" y="0"/>
                      <a:pt x="58163" y="3124"/>
                      <a:pt x="64772" y="9327"/>
                    </a:cubicBezTo>
                    <a:close/>
                    <a:moveTo>
                      <a:pt x="46530" y="83632"/>
                    </a:moveTo>
                    <a:cubicBezTo>
                      <a:pt x="49659" y="81081"/>
                      <a:pt x="51201" y="77473"/>
                      <a:pt x="51201" y="72854"/>
                    </a:cubicBezTo>
                    <a:lnTo>
                      <a:pt x="51201" y="61283"/>
                    </a:lnTo>
                    <a:cubicBezTo>
                      <a:pt x="51201" y="60623"/>
                      <a:pt x="50849" y="60271"/>
                      <a:pt x="50188" y="60271"/>
                    </a:cubicBezTo>
                    <a:lnTo>
                      <a:pt x="39613" y="60271"/>
                    </a:lnTo>
                    <a:cubicBezTo>
                      <a:pt x="34986" y="60271"/>
                      <a:pt x="31285" y="61503"/>
                      <a:pt x="28421" y="64011"/>
                    </a:cubicBezTo>
                    <a:cubicBezTo>
                      <a:pt x="25557" y="66519"/>
                      <a:pt x="24146" y="70126"/>
                      <a:pt x="24146" y="74877"/>
                    </a:cubicBezTo>
                    <a:cubicBezTo>
                      <a:pt x="24146" y="79057"/>
                      <a:pt x="25248" y="82224"/>
                      <a:pt x="27407" y="84292"/>
                    </a:cubicBezTo>
                    <a:cubicBezTo>
                      <a:pt x="29566" y="86404"/>
                      <a:pt x="32342" y="87416"/>
                      <a:pt x="35735" y="87416"/>
                    </a:cubicBezTo>
                    <a:cubicBezTo>
                      <a:pt x="39789" y="87416"/>
                      <a:pt x="43402" y="86140"/>
                      <a:pt x="46530" y="83544"/>
                    </a:cubicBezTo>
                    <a:close/>
                  </a:path>
                </a:pathLst>
              </a:custGeom>
              <a:solidFill>
                <a:srgbClr val="4C5336"/>
              </a:solidFill>
              <a:ln w="4399"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54A9B6E2-98EA-964A-83DA-A92717C077CA}"/>
                  </a:ext>
                </a:extLst>
              </p:cNvPr>
              <p:cNvSpPr/>
              <p:nvPr/>
            </p:nvSpPr>
            <p:spPr>
              <a:xfrm>
                <a:off x="18443080" y="9963378"/>
                <a:ext cx="49350" cy="142809"/>
              </a:xfrm>
              <a:custGeom>
                <a:avLst/>
                <a:gdLst>
                  <a:gd name="connsiteX0" fmla="*/ 48645 w 49350"/>
                  <a:gd name="connsiteY0" fmla="*/ 39863 h 142809"/>
                  <a:gd name="connsiteX1" fmla="*/ 49350 w 49350"/>
                  <a:gd name="connsiteY1" fmla="*/ 41579 h 142809"/>
                  <a:gd name="connsiteX2" fmla="*/ 49350 w 49350"/>
                  <a:gd name="connsiteY2" fmla="*/ 53546 h 142809"/>
                  <a:gd name="connsiteX3" fmla="*/ 48645 w 49350"/>
                  <a:gd name="connsiteY3" fmla="*/ 55261 h 142809"/>
                  <a:gd name="connsiteX4" fmla="*/ 46927 w 49350"/>
                  <a:gd name="connsiteY4" fmla="*/ 55965 h 142809"/>
                  <a:gd name="connsiteX5" fmla="*/ 34325 w 49350"/>
                  <a:gd name="connsiteY5" fmla="*/ 55965 h 142809"/>
                  <a:gd name="connsiteX6" fmla="*/ 33311 w 49350"/>
                  <a:gd name="connsiteY6" fmla="*/ 56977 h 142809"/>
                  <a:gd name="connsiteX7" fmla="*/ 33311 w 49350"/>
                  <a:gd name="connsiteY7" fmla="*/ 140389 h 142809"/>
                  <a:gd name="connsiteX8" fmla="*/ 32606 w 49350"/>
                  <a:gd name="connsiteY8" fmla="*/ 142105 h 142809"/>
                  <a:gd name="connsiteX9" fmla="*/ 30888 w 49350"/>
                  <a:gd name="connsiteY9" fmla="*/ 142809 h 142809"/>
                  <a:gd name="connsiteX10" fmla="*/ 12382 w 49350"/>
                  <a:gd name="connsiteY10" fmla="*/ 142809 h 142809"/>
                  <a:gd name="connsiteX11" fmla="*/ 10663 w 49350"/>
                  <a:gd name="connsiteY11" fmla="*/ 142105 h 142809"/>
                  <a:gd name="connsiteX12" fmla="*/ 9958 w 49350"/>
                  <a:gd name="connsiteY12" fmla="*/ 140389 h 142809"/>
                  <a:gd name="connsiteX13" fmla="*/ 9958 w 49350"/>
                  <a:gd name="connsiteY13" fmla="*/ 56977 h 142809"/>
                  <a:gd name="connsiteX14" fmla="*/ 8945 w 49350"/>
                  <a:gd name="connsiteY14" fmla="*/ 55965 h 142809"/>
                  <a:gd name="connsiteX15" fmla="*/ 2423 w 49350"/>
                  <a:gd name="connsiteY15" fmla="*/ 55965 h 142809"/>
                  <a:gd name="connsiteX16" fmla="*/ 705 w 49350"/>
                  <a:gd name="connsiteY16" fmla="*/ 55261 h 142809"/>
                  <a:gd name="connsiteX17" fmla="*/ 0 w 49350"/>
                  <a:gd name="connsiteY17" fmla="*/ 53546 h 142809"/>
                  <a:gd name="connsiteX18" fmla="*/ 0 w 49350"/>
                  <a:gd name="connsiteY18" fmla="*/ 41579 h 142809"/>
                  <a:gd name="connsiteX19" fmla="*/ 705 w 49350"/>
                  <a:gd name="connsiteY19" fmla="*/ 39863 h 142809"/>
                  <a:gd name="connsiteX20" fmla="*/ 2423 w 49350"/>
                  <a:gd name="connsiteY20" fmla="*/ 39160 h 142809"/>
                  <a:gd name="connsiteX21" fmla="*/ 8945 w 49350"/>
                  <a:gd name="connsiteY21" fmla="*/ 39160 h 142809"/>
                  <a:gd name="connsiteX22" fmla="*/ 9958 w 49350"/>
                  <a:gd name="connsiteY22" fmla="*/ 38148 h 142809"/>
                  <a:gd name="connsiteX23" fmla="*/ 9958 w 49350"/>
                  <a:gd name="connsiteY23" fmla="*/ 33088 h 142809"/>
                  <a:gd name="connsiteX24" fmla="*/ 18286 w 49350"/>
                  <a:gd name="connsiteY24" fmla="*/ 7308 h 142809"/>
                  <a:gd name="connsiteX25" fmla="*/ 44900 w 49350"/>
                  <a:gd name="connsiteY25" fmla="*/ 5 h 142809"/>
                  <a:gd name="connsiteX26" fmla="*/ 46530 w 49350"/>
                  <a:gd name="connsiteY26" fmla="*/ 5 h 142809"/>
                  <a:gd name="connsiteX27" fmla="*/ 48249 w 49350"/>
                  <a:gd name="connsiteY27" fmla="*/ 709 h 142809"/>
                  <a:gd name="connsiteX28" fmla="*/ 48954 w 49350"/>
                  <a:gd name="connsiteY28" fmla="*/ 2425 h 142809"/>
                  <a:gd name="connsiteX29" fmla="*/ 48557 w 49350"/>
                  <a:gd name="connsiteY29" fmla="*/ 16239 h 142809"/>
                  <a:gd name="connsiteX30" fmla="*/ 47852 w 49350"/>
                  <a:gd name="connsiteY30" fmla="*/ 17955 h 142809"/>
                  <a:gd name="connsiteX31" fmla="*/ 46134 w 49350"/>
                  <a:gd name="connsiteY31" fmla="*/ 18659 h 142809"/>
                  <a:gd name="connsiteX32" fmla="*/ 45120 w 49350"/>
                  <a:gd name="connsiteY32" fmla="*/ 18659 h 142809"/>
                  <a:gd name="connsiteX33" fmla="*/ 36176 w 49350"/>
                  <a:gd name="connsiteY33" fmla="*/ 22618 h 142809"/>
                  <a:gd name="connsiteX34" fmla="*/ 33311 w 49350"/>
                  <a:gd name="connsiteY34" fmla="*/ 34100 h 142809"/>
                  <a:gd name="connsiteX35" fmla="*/ 33311 w 49350"/>
                  <a:gd name="connsiteY35" fmla="*/ 38148 h 142809"/>
                  <a:gd name="connsiteX36" fmla="*/ 34325 w 49350"/>
                  <a:gd name="connsiteY36" fmla="*/ 39160 h 142809"/>
                  <a:gd name="connsiteX37" fmla="*/ 46927 w 49350"/>
                  <a:gd name="connsiteY37" fmla="*/ 39160 h 142809"/>
                  <a:gd name="connsiteX38" fmla="*/ 48645 w 49350"/>
                  <a:gd name="connsiteY38" fmla="*/ 39863 h 14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9350" h="142809">
                    <a:moveTo>
                      <a:pt x="48645" y="39863"/>
                    </a:moveTo>
                    <a:cubicBezTo>
                      <a:pt x="49130" y="40347"/>
                      <a:pt x="49350" y="40919"/>
                      <a:pt x="49350" y="41579"/>
                    </a:cubicBezTo>
                    <a:lnTo>
                      <a:pt x="49350" y="53546"/>
                    </a:lnTo>
                    <a:cubicBezTo>
                      <a:pt x="49350" y="54206"/>
                      <a:pt x="49130" y="54777"/>
                      <a:pt x="48645" y="55261"/>
                    </a:cubicBezTo>
                    <a:cubicBezTo>
                      <a:pt x="48161" y="55745"/>
                      <a:pt x="47588" y="55965"/>
                      <a:pt x="46927" y="55965"/>
                    </a:cubicBezTo>
                    <a:lnTo>
                      <a:pt x="34325" y="55965"/>
                    </a:lnTo>
                    <a:cubicBezTo>
                      <a:pt x="33664" y="55965"/>
                      <a:pt x="33311" y="56317"/>
                      <a:pt x="33311" y="56977"/>
                    </a:cubicBezTo>
                    <a:lnTo>
                      <a:pt x="33311" y="140389"/>
                    </a:lnTo>
                    <a:cubicBezTo>
                      <a:pt x="33311" y="141049"/>
                      <a:pt x="33091" y="141665"/>
                      <a:pt x="32606" y="142105"/>
                    </a:cubicBezTo>
                    <a:cubicBezTo>
                      <a:pt x="32122" y="142589"/>
                      <a:pt x="31549" y="142809"/>
                      <a:pt x="30888" y="142809"/>
                    </a:cubicBezTo>
                    <a:lnTo>
                      <a:pt x="12382" y="142809"/>
                    </a:lnTo>
                    <a:cubicBezTo>
                      <a:pt x="11721" y="142809"/>
                      <a:pt x="11104" y="142589"/>
                      <a:pt x="10663" y="142105"/>
                    </a:cubicBezTo>
                    <a:cubicBezTo>
                      <a:pt x="10179" y="141621"/>
                      <a:pt x="9958" y="141049"/>
                      <a:pt x="9958" y="140389"/>
                    </a:cubicBezTo>
                    <a:lnTo>
                      <a:pt x="9958" y="56977"/>
                    </a:lnTo>
                    <a:cubicBezTo>
                      <a:pt x="9958" y="56317"/>
                      <a:pt x="9606" y="55965"/>
                      <a:pt x="8945" y="55965"/>
                    </a:cubicBezTo>
                    <a:lnTo>
                      <a:pt x="2423" y="55965"/>
                    </a:lnTo>
                    <a:cubicBezTo>
                      <a:pt x="1762" y="55965"/>
                      <a:pt x="1190" y="55745"/>
                      <a:pt x="705" y="55261"/>
                    </a:cubicBezTo>
                    <a:cubicBezTo>
                      <a:pt x="220" y="54777"/>
                      <a:pt x="0" y="54206"/>
                      <a:pt x="0" y="53546"/>
                    </a:cubicBezTo>
                    <a:lnTo>
                      <a:pt x="0" y="41579"/>
                    </a:lnTo>
                    <a:cubicBezTo>
                      <a:pt x="0" y="40919"/>
                      <a:pt x="220" y="40347"/>
                      <a:pt x="705" y="39863"/>
                    </a:cubicBezTo>
                    <a:cubicBezTo>
                      <a:pt x="1190" y="39380"/>
                      <a:pt x="1762" y="39160"/>
                      <a:pt x="2423" y="39160"/>
                    </a:cubicBezTo>
                    <a:lnTo>
                      <a:pt x="8945" y="39160"/>
                    </a:lnTo>
                    <a:cubicBezTo>
                      <a:pt x="9606" y="39160"/>
                      <a:pt x="9958" y="38808"/>
                      <a:pt x="9958" y="38148"/>
                    </a:cubicBezTo>
                    <a:lnTo>
                      <a:pt x="9958" y="33088"/>
                    </a:lnTo>
                    <a:cubicBezTo>
                      <a:pt x="9958" y="20902"/>
                      <a:pt x="12734" y="12323"/>
                      <a:pt x="18286" y="7308"/>
                    </a:cubicBezTo>
                    <a:cubicBezTo>
                      <a:pt x="23838" y="2293"/>
                      <a:pt x="32739" y="-127"/>
                      <a:pt x="44900" y="5"/>
                    </a:cubicBezTo>
                    <a:lnTo>
                      <a:pt x="46530" y="5"/>
                    </a:lnTo>
                    <a:cubicBezTo>
                      <a:pt x="47191" y="5"/>
                      <a:pt x="47764" y="225"/>
                      <a:pt x="48249" y="709"/>
                    </a:cubicBezTo>
                    <a:cubicBezTo>
                      <a:pt x="48733" y="1193"/>
                      <a:pt x="48954" y="1765"/>
                      <a:pt x="48954" y="2425"/>
                    </a:cubicBezTo>
                    <a:lnTo>
                      <a:pt x="48557" y="16239"/>
                    </a:lnTo>
                    <a:cubicBezTo>
                      <a:pt x="48557" y="16899"/>
                      <a:pt x="48337" y="17471"/>
                      <a:pt x="47852" y="17955"/>
                    </a:cubicBezTo>
                    <a:cubicBezTo>
                      <a:pt x="47368" y="18439"/>
                      <a:pt x="46795" y="18659"/>
                      <a:pt x="46134" y="18659"/>
                    </a:cubicBezTo>
                    <a:lnTo>
                      <a:pt x="45120" y="18659"/>
                    </a:lnTo>
                    <a:cubicBezTo>
                      <a:pt x="41067" y="18790"/>
                      <a:pt x="38070" y="20110"/>
                      <a:pt x="36176" y="22618"/>
                    </a:cubicBezTo>
                    <a:cubicBezTo>
                      <a:pt x="34281" y="25126"/>
                      <a:pt x="33311" y="28953"/>
                      <a:pt x="33311" y="34100"/>
                    </a:cubicBezTo>
                    <a:lnTo>
                      <a:pt x="33311" y="38148"/>
                    </a:lnTo>
                    <a:cubicBezTo>
                      <a:pt x="33311" y="38808"/>
                      <a:pt x="33664" y="39160"/>
                      <a:pt x="34325" y="39160"/>
                    </a:cubicBezTo>
                    <a:lnTo>
                      <a:pt x="46927" y="39160"/>
                    </a:lnTo>
                    <a:cubicBezTo>
                      <a:pt x="47588" y="39160"/>
                      <a:pt x="48161" y="39380"/>
                      <a:pt x="48645" y="39863"/>
                    </a:cubicBezTo>
                    <a:close/>
                  </a:path>
                </a:pathLst>
              </a:custGeom>
              <a:solidFill>
                <a:srgbClr val="4C5336"/>
              </a:solidFill>
              <a:ln w="4399"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E423D3C4-6761-9D49-BC76-F845007C0C99}"/>
                  </a:ext>
                </a:extLst>
              </p:cNvPr>
              <p:cNvSpPr/>
              <p:nvPr/>
            </p:nvSpPr>
            <p:spPr>
              <a:xfrm>
                <a:off x="18504329" y="10074379"/>
                <a:ext cx="26150" cy="50328"/>
              </a:xfrm>
              <a:custGeom>
                <a:avLst/>
                <a:gdLst>
                  <a:gd name="connsiteX0" fmla="*/ 571 w 26150"/>
                  <a:gd name="connsiteY0" fmla="*/ 49625 h 50328"/>
                  <a:gd name="connsiteX1" fmla="*/ 42 w 26150"/>
                  <a:gd name="connsiteY1" fmla="*/ 47689 h 50328"/>
                  <a:gd name="connsiteX2" fmla="*/ 5330 w 26150"/>
                  <a:gd name="connsiteY2" fmla="*/ 2244 h 50328"/>
                  <a:gd name="connsiteX3" fmla="*/ 7753 w 26150"/>
                  <a:gd name="connsiteY3" fmla="*/ 0 h 50328"/>
                  <a:gd name="connsiteX4" fmla="*/ 24013 w 26150"/>
                  <a:gd name="connsiteY4" fmla="*/ 0 h 50328"/>
                  <a:gd name="connsiteX5" fmla="*/ 26040 w 26150"/>
                  <a:gd name="connsiteY5" fmla="*/ 2640 h 50328"/>
                  <a:gd name="connsiteX6" fmla="*/ 16081 w 26150"/>
                  <a:gd name="connsiteY6" fmla="*/ 48085 h 50328"/>
                  <a:gd name="connsiteX7" fmla="*/ 13438 w 26150"/>
                  <a:gd name="connsiteY7" fmla="*/ 50329 h 50328"/>
                  <a:gd name="connsiteX8" fmla="*/ 2466 w 26150"/>
                  <a:gd name="connsiteY8" fmla="*/ 50329 h 50328"/>
                  <a:gd name="connsiteX9" fmla="*/ 527 w 26150"/>
                  <a:gd name="connsiteY9" fmla="*/ 49625 h 5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50" h="50328">
                    <a:moveTo>
                      <a:pt x="571" y="49625"/>
                    </a:moveTo>
                    <a:cubicBezTo>
                      <a:pt x="87" y="49141"/>
                      <a:pt x="-90" y="48525"/>
                      <a:pt x="42" y="47689"/>
                    </a:cubicBezTo>
                    <a:lnTo>
                      <a:pt x="5330" y="2244"/>
                    </a:lnTo>
                    <a:cubicBezTo>
                      <a:pt x="5462" y="748"/>
                      <a:pt x="6255" y="0"/>
                      <a:pt x="7753" y="0"/>
                    </a:cubicBezTo>
                    <a:lnTo>
                      <a:pt x="24013" y="0"/>
                    </a:lnTo>
                    <a:cubicBezTo>
                      <a:pt x="25775" y="0"/>
                      <a:pt x="26436" y="880"/>
                      <a:pt x="26040" y="2640"/>
                    </a:cubicBezTo>
                    <a:lnTo>
                      <a:pt x="16081" y="48085"/>
                    </a:lnTo>
                    <a:cubicBezTo>
                      <a:pt x="15817" y="49581"/>
                      <a:pt x="14936" y="50329"/>
                      <a:pt x="13438" y="50329"/>
                    </a:cubicBezTo>
                    <a:lnTo>
                      <a:pt x="2466" y="50329"/>
                    </a:lnTo>
                    <a:cubicBezTo>
                      <a:pt x="1673" y="50329"/>
                      <a:pt x="1012" y="50109"/>
                      <a:pt x="527" y="49625"/>
                    </a:cubicBezTo>
                    <a:close/>
                  </a:path>
                </a:pathLst>
              </a:custGeom>
              <a:solidFill>
                <a:srgbClr val="4C5336"/>
              </a:solidFill>
              <a:ln w="4399"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EF14443-469D-5349-9729-50CACEB84F77}"/>
                  </a:ext>
                </a:extLst>
              </p:cNvPr>
              <p:cNvSpPr/>
              <p:nvPr/>
            </p:nvSpPr>
            <p:spPr>
              <a:xfrm>
                <a:off x="18588267" y="9964263"/>
                <a:ext cx="71249" cy="142011"/>
              </a:xfrm>
              <a:custGeom>
                <a:avLst/>
                <a:gdLst>
                  <a:gd name="connsiteX0" fmla="*/ 64420 w 71249"/>
                  <a:gd name="connsiteY0" fmla="*/ 45490 h 142011"/>
                  <a:gd name="connsiteX1" fmla="*/ 71250 w 71249"/>
                  <a:gd name="connsiteY1" fmla="*/ 70566 h 142011"/>
                  <a:gd name="connsiteX2" fmla="*/ 71250 w 71249"/>
                  <a:gd name="connsiteY2" fmla="*/ 139548 h 142011"/>
                  <a:gd name="connsiteX3" fmla="*/ 70544 w 71249"/>
                  <a:gd name="connsiteY3" fmla="*/ 141264 h 142011"/>
                  <a:gd name="connsiteX4" fmla="*/ 68826 w 71249"/>
                  <a:gd name="connsiteY4" fmla="*/ 141968 h 142011"/>
                  <a:gd name="connsiteX5" fmla="*/ 50143 w 71249"/>
                  <a:gd name="connsiteY5" fmla="*/ 141968 h 142011"/>
                  <a:gd name="connsiteX6" fmla="*/ 48425 w 71249"/>
                  <a:gd name="connsiteY6" fmla="*/ 141264 h 142011"/>
                  <a:gd name="connsiteX7" fmla="*/ 47720 w 71249"/>
                  <a:gd name="connsiteY7" fmla="*/ 139548 h 142011"/>
                  <a:gd name="connsiteX8" fmla="*/ 47720 w 71249"/>
                  <a:gd name="connsiteY8" fmla="*/ 72370 h 142011"/>
                  <a:gd name="connsiteX9" fmla="*/ 44680 w 71249"/>
                  <a:gd name="connsiteY9" fmla="*/ 61019 h 142011"/>
                  <a:gd name="connsiteX10" fmla="*/ 35955 w 71249"/>
                  <a:gd name="connsiteY10" fmla="*/ 56972 h 142011"/>
                  <a:gd name="connsiteX11" fmla="*/ 26790 w 71249"/>
                  <a:gd name="connsiteY11" fmla="*/ 61239 h 142011"/>
                  <a:gd name="connsiteX12" fmla="*/ 23530 w 71249"/>
                  <a:gd name="connsiteY12" fmla="*/ 73030 h 142011"/>
                  <a:gd name="connsiteX13" fmla="*/ 23530 w 71249"/>
                  <a:gd name="connsiteY13" fmla="*/ 139592 h 142011"/>
                  <a:gd name="connsiteX14" fmla="*/ 22825 w 71249"/>
                  <a:gd name="connsiteY14" fmla="*/ 141308 h 142011"/>
                  <a:gd name="connsiteX15" fmla="*/ 21106 w 71249"/>
                  <a:gd name="connsiteY15" fmla="*/ 142012 h 142011"/>
                  <a:gd name="connsiteX16" fmla="*/ 2423 w 71249"/>
                  <a:gd name="connsiteY16" fmla="*/ 142012 h 142011"/>
                  <a:gd name="connsiteX17" fmla="*/ 705 w 71249"/>
                  <a:gd name="connsiteY17" fmla="*/ 141308 h 142011"/>
                  <a:gd name="connsiteX18" fmla="*/ 0 w 71249"/>
                  <a:gd name="connsiteY18" fmla="*/ 139592 h 142011"/>
                  <a:gd name="connsiteX19" fmla="*/ 0 w 71249"/>
                  <a:gd name="connsiteY19" fmla="*/ 2420 h 142011"/>
                  <a:gd name="connsiteX20" fmla="*/ 705 w 71249"/>
                  <a:gd name="connsiteY20" fmla="*/ 704 h 142011"/>
                  <a:gd name="connsiteX21" fmla="*/ 2423 w 71249"/>
                  <a:gd name="connsiteY21" fmla="*/ 0 h 142011"/>
                  <a:gd name="connsiteX22" fmla="*/ 21106 w 71249"/>
                  <a:gd name="connsiteY22" fmla="*/ 0 h 142011"/>
                  <a:gd name="connsiteX23" fmla="*/ 22825 w 71249"/>
                  <a:gd name="connsiteY23" fmla="*/ 704 h 142011"/>
                  <a:gd name="connsiteX24" fmla="*/ 23530 w 71249"/>
                  <a:gd name="connsiteY24" fmla="*/ 2420 h 142011"/>
                  <a:gd name="connsiteX25" fmla="*/ 23530 w 71249"/>
                  <a:gd name="connsiteY25" fmla="*/ 44830 h 142011"/>
                  <a:gd name="connsiteX26" fmla="*/ 24058 w 71249"/>
                  <a:gd name="connsiteY26" fmla="*/ 45534 h 142011"/>
                  <a:gd name="connsiteX27" fmla="*/ 25160 w 71249"/>
                  <a:gd name="connsiteY27" fmla="*/ 44830 h 142011"/>
                  <a:gd name="connsiteX28" fmla="*/ 44459 w 71249"/>
                  <a:gd name="connsiteY28" fmla="*/ 36735 h 142011"/>
                  <a:gd name="connsiteX29" fmla="*/ 64464 w 71249"/>
                  <a:gd name="connsiteY29" fmla="*/ 45578 h 14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42011">
                    <a:moveTo>
                      <a:pt x="64420" y="45490"/>
                    </a:moveTo>
                    <a:cubicBezTo>
                      <a:pt x="68958" y="51385"/>
                      <a:pt x="71250" y="59744"/>
                      <a:pt x="71250" y="70566"/>
                    </a:cubicBezTo>
                    <a:lnTo>
                      <a:pt x="71250" y="139548"/>
                    </a:lnTo>
                    <a:cubicBezTo>
                      <a:pt x="71250" y="140208"/>
                      <a:pt x="71029" y="140824"/>
                      <a:pt x="70544" y="141264"/>
                    </a:cubicBezTo>
                    <a:cubicBezTo>
                      <a:pt x="70060" y="141748"/>
                      <a:pt x="69487" y="141968"/>
                      <a:pt x="68826" y="141968"/>
                    </a:cubicBezTo>
                    <a:lnTo>
                      <a:pt x="50143" y="141968"/>
                    </a:lnTo>
                    <a:cubicBezTo>
                      <a:pt x="49482" y="141968"/>
                      <a:pt x="48910" y="141748"/>
                      <a:pt x="48425" y="141264"/>
                    </a:cubicBezTo>
                    <a:cubicBezTo>
                      <a:pt x="47940" y="140780"/>
                      <a:pt x="47720" y="140208"/>
                      <a:pt x="47720" y="139548"/>
                    </a:cubicBezTo>
                    <a:lnTo>
                      <a:pt x="47720" y="72370"/>
                    </a:lnTo>
                    <a:cubicBezTo>
                      <a:pt x="47720" y="67486"/>
                      <a:pt x="46706" y="63703"/>
                      <a:pt x="44680" y="61019"/>
                    </a:cubicBezTo>
                    <a:cubicBezTo>
                      <a:pt x="42653" y="58336"/>
                      <a:pt x="39745" y="56972"/>
                      <a:pt x="35955" y="56972"/>
                    </a:cubicBezTo>
                    <a:cubicBezTo>
                      <a:pt x="32166" y="56972"/>
                      <a:pt x="28993" y="58380"/>
                      <a:pt x="26790" y="61239"/>
                    </a:cubicBezTo>
                    <a:cubicBezTo>
                      <a:pt x="24631" y="64099"/>
                      <a:pt x="23530" y="68014"/>
                      <a:pt x="23530" y="73030"/>
                    </a:cubicBezTo>
                    <a:lnTo>
                      <a:pt x="23530" y="139592"/>
                    </a:lnTo>
                    <a:cubicBezTo>
                      <a:pt x="23530" y="140252"/>
                      <a:pt x="23309" y="140868"/>
                      <a:pt x="22825" y="141308"/>
                    </a:cubicBezTo>
                    <a:cubicBezTo>
                      <a:pt x="22340" y="141792"/>
                      <a:pt x="21767" y="142012"/>
                      <a:pt x="21106" y="142012"/>
                    </a:cubicBezTo>
                    <a:lnTo>
                      <a:pt x="2423" y="142012"/>
                    </a:lnTo>
                    <a:cubicBezTo>
                      <a:pt x="1762" y="142012"/>
                      <a:pt x="1146" y="141792"/>
                      <a:pt x="705" y="141308"/>
                    </a:cubicBezTo>
                    <a:cubicBezTo>
                      <a:pt x="220" y="140824"/>
                      <a:pt x="0" y="140252"/>
                      <a:pt x="0" y="139592"/>
                    </a:cubicBezTo>
                    <a:lnTo>
                      <a:pt x="0" y="2420"/>
                    </a:lnTo>
                    <a:cubicBezTo>
                      <a:pt x="0" y="1760"/>
                      <a:pt x="220" y="1188"/>
                      <a:pt x="705" y="704"/>
                    </a:cubicBezTo>
                    <a:cubicBezTo>
                      <a:pt x="1190" y="220"/>
                      <a:pt x="1762" y="0"/>
                      <a:pt x="2423" y="0"/>
                    </a:cubicBezTo>
                    <a:lnTo>
                      <a:pt x="21106" y="0"/>
                    </a:lnTo>
                    <a:cubicBezTo>
                      <a:pt x="21767" y="0"/>
                      <a:pt x="22340" y="220"/>
                      <a:pt x="22825" y="704"/>
                    </a:cubicBezTo>
                    <a:cubicBezTo>
                      <a:pt x="23309" y="1188"/>
                      <a:pt x="23530" y="1760"/>
                      <a:pt x="23530" y="2420"/>
                    </a:cubicBezTo>
                    <a:lnTo>
                      <a:pt x="23530" y="44830"/>
                    </a:lnTo>
                    <a:cubicBezTo>
                      <a:pt x="23530" y="45226"/>
                      <a:pt x="23706" y="45490"/>
                      <a:pt x="24058" y="45534"/>
                    </a:cubicBezTo>
                    <a:cubicBezTo>
                      <a:pt x="24411" y="45622"/>
                      <a:pt x="24763" y="45358"/>
                      <a:pt x="25160" y="44830"/>
                    </a:cubicBezTo>
                    <a:cubicBezTo>
                      <a:pt x="29742" y="39418"/>
                      <a:pt x="36220" y="36735"/>
                      <a:pt x="44459" y="36735"/>
                    </a:cubicBezTo>
                    <a:cubicBezTo>
                      <a:pt x="53272" y="36735"/>
                      <a:pt x="59925" y="39682"/>
                      <a:pt x="64464" y="45578"/>
                    </a:cubicBezTo>
                    <a:close/>
                  </a:path>
                </a:pathLst>
              </a:custGeom>
              <a:solidFill>
                <a:srgbClr val="4C5336"/>
              </a:solidFill>
              <a:ln w="4399"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07FF23C5-2EC5-4A44-B088-405FFCE748D7}"/>
                  </a:ext>
                </a:extLst>
              </p:cNvPr>
              <p:cNvSpPr/>
              <p:nvPr/>
            </p:nvSpPr>
            <p:spPr>
              <a:xfrm>
                <a:off x="18673925" y="10000866"/>
                <a:ext cx="74774" cy="106948"/>
              </a:xfrm>
              <a:custGeom>
                <a:avLst/>
                <a:gdLst>
                  <a:gd name="connsiteX0" fmla="*/ 64816 w 74774"/>
                  <a:gd name="connsiteY0" fmla="*/ 9371 h 106948"/>
                  <a:gd name="connsiteX1" fmla="*/ 74774 w 74774"/>
                  <a:gd name="connsiteY1" fmla="*/ 33919 h 106948"/>
                  <a:gd name="connsiteX2" fmla="*/ 74774 w 74774"/>
                  <a:gd name="connsiteY2" fmla="*/ 102902 h 106948"/>
                  <a:gd name="connsiteX3" fmla="*/ 74070 w 74774"/>
                  <a:gd name="connsiteY3" fmla="*/ 104617 h 106948"/>
                  <a:gd name="connsiteX4" fmla="*/ 72351 w 74774"/>
                  <a:gd name="connsiteY4" fmla="*/ 105321 h 106948"/>
                  <a:gd name="connsiteX5" fmla="*/ 53668 w 74774"/>
                  <a:gd name="connsiteY5" fmla="*/ 105321 h 106948"/>
                  <a:gd name="connsiteX6" fmla="*/ 51950 w 74774"/>
                  <a:gd name="connsiteY6" fmla="*/ 104617 h 106948"/>
                  <a:gd name="connsiteX7" fmla="*/ 51245 w 74774"/>
                  <a:gd name="connsiteY7" fmla="*/ 102902 h 106948"/>
                  <a:gd name="connsiteX8" fmla="*/ 51245 w 74774"/>
                  <a:gd name="connsiteY8" fmla="*/ 99030 h 106948"/>
                  <a:gd name="connsiteX9" fmla="*/ 50848 w 74774"/>
                  <a:gd name="connsiteY9" fmla="*/ 98238 h 106948"/>
                  <a:gd name="connsiteX10" fmla="*/ 50055 w 74774"/>
                  <a:gd name="connsiteY10" fmla="*/ 98634 h 106948"/>
                  <a:gd name="connsiteX11" fmla="*/ 29302 w 74774"/>
                  <a:gd name="connsiteY11" fmla="*/ 106949 h 106948"/>
                  <a:gd name="connsiteX12" fmla="*/ 8857 w 74774"/>
                  <a:gd name="connsiteY12" fmla="*/ 100350 h 106948"/>
                  <a:gd name="connsiteX13" fmla="*/ 0 w 74774"/>
                  <a:gd name="connsiteY13" fmla="*/ 76285 h 106948"/>
                  <a:gd name="connsiteX14" fmla="*/ 10663 w 74774"/>
                  <a:gd name="connsiteY14" fmla="*/ 50329 h 106948"/>
                  <a:gd name="connsiteX15" fmla="*/ 39612 w 74774"/>
                  <a:gd name="connsiteY15" fmla="*/ 42630 h 106948"/>
                  <a:gd name="connsiteX16" fmla="*/ 50188 w 74774"/>
                  <a:gd name="connsiteY16" fmla="*/ 42630 h 106948"/>
                  <a:gd name="connsiteX17" fmla="*/ 51201 w 74774"/>
                  <a:gd name="connsiteY17" fmla="*/ 41618 h 106948"/>
                  <a:gd name="connsiteX18" fmla="*/ 51201 w 74774"/>
                  <a:gd name="connsiteY18" fmla="*/ 36339 h 106948"/>
                  <a:gd name="connsiteX19" fmla="*/ 47544 w 74774"/>
                  <a:gd name="connsiteY19" fmla="*/ 24681 h 106948"/>
                  <a:gd name="connsiteX20" fmla="*/ 38379 w 74774"/>
                  <a:gd name="connsiteY20" fmla="*/ 20325 h 106948"/>
                  <a:gd name="connsiteX21" fmla="*/ 31241 w 74774"/>
                  <a:gd name="connsiteY21" fmla="*/ 23053 h 106948"/>
                  <a:gd name="connsiteX22" fmla="*/ 27804 w 74774"/>
                  <a:gd name="connsiteY22" fmla="*/ 30444 h 106948"/>
                  <a:gd name="connsiteX23" fmla="*/ 25160 w 74774"/>
                  <a:gd name="connsiteY23" fmla="*/ 32863 h 106948"/>
                  <a:gd name="connsiteX24" fmla="*/ 5464 w 74774"/>
                  <a:gd name="connsiteY24" fmla="*/ 32863 h 106948"/>
                  <a:gd name="connsiteX25" fmla="*/ 3216 w 74774"/>
                  <a:gd name="connsiteY25" fmla="*/ 30444 h 106948"/>
                  <a:gd name="connsiteX26" fmla="*/ 14100 w 74774"/>
                  <a:gd name="connsiteY26" fmla="*/ 8315 h 106948"/>
                  <a:gd name="connsiteX27" fmla="*/ 38775 w 74774"/>
                  <a:gd name="connsiteY27" fmla="*/ 0 h 106948"/>
                  <a:gd name="connsiteX28" fmla="*/ 64772 w 74774"/>
                  <a:gd name="connsiteY28" fmla="*/ 9327 h 106948"/>
                  <a:gd name="connsiteX29" fmla="*/ 46530 w 74774"/>
                  <a:gd name="connsiteY29" fmla="*/ 83632 h 106948"/>
                  <a:gd name="connsiteX30" fmla="*/ 51201 w 74774"/>
                  <a:gd name="connsiteY30" fmla="*/ 72854 h 106948"/>
                  <a:gd name="connsiteX31" fmla="*/ 51201 w 74774"/>
                  <a:gd name="connsiteY31" fmla="*/ 61283 h 106948"/>
                  <a:gd name="connsiteX32" fmla="*/ 50188 w 74774"/>
                  <a:gd name="connsiteY32" fmla="*/ 60271 h 106948"/>
                  <a:gd name="connsiteX33" fmla="*/ 39612 w 74774"/>
                  <a:gd name="connsiteY33" fmla="*/ 60271 h 106948"/>
                  <a:gd name="connsiteX34" fmla="*/ 28420 w 74774"/>
                  <a:gd name="connsiteY34" fmla="*/ 64011 h 106948"/>
                  <a:gd name="connsiteX35" fmla="*/ 24146 w 74774"/>
                  <a:gd name="connsiteY35" fmla="*/ 74877 h 106948"/>
                  <a:gd name="connsiteX36" fmla="*/ 27407 w 74774"/>
                  <a:gd name="connsiteY36" fmla="*/ 84292 h 106948"/>
                  <a:gd name="connsiteX37" fmla="*/ 35735 w 74774"/>
                  <a:gd name="connsiteY37" fmla="*/ 87416 h 106948"/>
                  <a:gd name="connsiteX38" fmla="*/ 46530 w 74774"/>
                  <a:gd name="connsiteY38" fmla="*/ 83544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4774" h="106948">
                    <a:moveTo>
                      <a:pt x="64816" y="9371"/>
                    </a:moveTo>
                    <a:cubicBezTo>
                      <a:pt x="71470" y="15618"/>
                      <a:pt x="74774" y="23801"/>
                      <a:pt x="74774" y="33919"/>
                    </a:cubicBezTo>
                    <a:lnTo>
                      <a:pt x="74774" y="102902"/>
                    </a:lnTo>
                    <a:cubicBezTo>
                      <a:pt x="74774" y="103561"/>
                      <a:pt x="74554" y="104177"/>
                      <a:pt x="74070" y="104617"/>
                    </a:cubicBezTo>
                    <a:cubicBezTo>
                      <a:pt x="73585" y="105101"/>
                      <a:pt x="73012" y="105321"/>
                      <a:pt x="72351" y="105321"/>
                    </a:cubicBezTo>
                    <a:lnTo>
                      <a:pt x="53668" y="105321"/>
                    </a:lnTo>
                    <a:cubicBezTo>
                      <a:pt x="53007" y="105321"/>
                      <a:pt x="52435" y="105101"/>
                      <a:pt x="51950" y="104617"/>
                    </a:cubicBezTo>
                    <a:cubicBezTo>
                      <a:pt x="51465" y="104133"/>
                      <a:pt x="51245" y="103561"/>
                      <a:pt x="51245" y="102902"/>
                    </a:cubicBezTo>
                    <a:lnTo>
                      <a:pt x="51245" y="99030"/>
                    </a:lnTo>
                    <a:cubicBezTo>
                      <a:pt x="51245" y="98634"/>
                      <a:pt x="51113" y="98370"/>
                      <a:pt x="50848" y="98238"/>
                    </a:cubicBezTo>
                    <a:cubicBezTo>
                      <a:pt x="50584" y="98106"/>
                      <a:pt x="50320" y="98238"/>
                      <a:pt x="50055" y="98634"/>
                    </a:cubicBezTo>
                    <a:cubicBezTo>
                      <a:pt x="45296" y="104177"/>
                      <a:pt x="38379" y="106949"/>
                      <a:pt x="29302" y="106949"/>
                    </a:cubicBezTo>
                    <a:cubicBezTo>
                      <a:pt x="21591" y="106949"/>
                      <a:pt x="14761" y="104749"/>
                      <a:pt x="8857" y="100350"/>
                    </a:cubicBezTo>
                    <a:cubicBezTo>
                      <a:pt x="2952" y="95950"/>
                      <a:pt x="0" y="87944"/>
                      <a:pt x="0" y="76285"/>
                    </a:cubicBezTo>
                    <a:cubicBezTo>
                      <a:pt x="0" y="64627"/>
                      <a:pt x="3569" y="55432"/>
                      <a:pt x="10663" y="50329"/>
                    </a:cubicBezTo>
                    <a:cubicBezTo>
                      <a:pt x="17757" y="45182"/>
                      <a:pt x="27451" y="42630"/>
                      <a:pt x="39612" y="42630"/>
                    </a:cubicBezTo>
                    <a:lnTo>
                      <a:pt x="50188" y="42630"/>
                    </a:lnTo>
                    <a:cubicBezTo>
                      <a:pt x="50848" y="42630"/>
                      <a:pt x="51201" y="42278"/>
                      <a:pt x="51201" y="41618"/>
                    </a:cubicBezTo>
                    <a:lnTo>
                      <a:pt x="51201" y="36339"/>
                    </a:lnTo>
                    <a:cubicBezTo>
                      <a:pt x="51201" y="31456"/>
                      <a:pt x="49967" y="27584"/>
                      <a:pt x="47544" y="24681"/>
                    </a:cubicBezTo>
                    <a:cubicBezTo>
                      <a:pt x="45120" y="21777"/>
                      <a:pt x="42036" y="20325"/>
                      <a:pt x="38379" y="20325"/>
                    </a:cubicBezTo>
                    <a:cubicBezTo>
                      <a:pt x="35515" y="20325"/>
                      <a:pt x="33179" y="21249"/>
                      <a:pt x="31241" y="23053"/>
                    </a:cubicBezTo>
                    <a:cubicBezTo>
                      <a:pt x="29346" y="24900"/>
                      <a:pt x="28200" y="27364"/>
                      <a:pt x="27804" y="30444"/>
                    </a:cubicBezTo>
                    <a:cubicBezTo>
                      <a:pt x="27671" y="32071"/>
                      <a:pt x="26790" y="32863"/>
                      <a:pt x="25160" y="32863"/>
                    </a:cubicBezTo>
                    <a:lnTo>
                      <a:pt x="5464" y="32863"/>
                    </a:lnTo>
                    <a:cubicBezTo>
                      <a:pt x="3833" y="32863"/>
                      <a:pt x="3084" y="32071"/>
                      <a:pt x="3216" y="30444"/>
                    </a:cubicBezTo>
                    <a:cubicBezTo>
                      <a:pt x="3877" y="21249"/>
                      <a:pt x="7535" y="13858"/>
                      <a:pt x="14100" y="8315"/>
                    </a:cubicBezTo>
                    <a:cubicBezTo>
                      <a:pt x="20665" y="2772"/>
                      <a:pt x="28905" y="0"/>
                      <a:pt x="38775" y="0"/>
                    </a:cubicBezTo>
                    <a:cubicBezTo>
                      <a:pt x="49482" y="0"/>
                      <a:pt x="58163" y="3124"/>
                      <a:pt x="64772" y="9327"/>
                    </a:cubicBezTo>
                    <a:close/>
                    <a:moveTo>
                      <a:pt x="46530" y="83632"/>
                    </a:moveTo>
                    <a:cubicBezTo>
                      <a:pt x="49659" y="81081"/>
                      <a:pt x="51201" y="77473"/>
                      <a:pt x="51201" y="72854"/>
                    </a:cubicBezTo>
                    <a:lnTo>
                      <a:pt x="51201" y="61283"/>
                    </a:lnTo>
                    <a:cubicBezTo>
                      <a:pt x="51201" y="60623"/>
                      <a:pt x="50848" y="60271"/>
                      <a:pt x="50188" y="60271"/>
                    </a:cubicBezTo>
                    <a:lnTo>
                      <a:pt x="39612" y="60271"/>
                    </a:lnTo>
                    <a:cubicBezTo>
                      <a:pt x="34986" y="60271"/>
                      <a:pt x="31284" y="61503"/>
                      <a:pt x="28420" y="64011"/>
                    </a:cubicBezTo>
                    <a:cubicBezTo>
                      <a:pt x="25556" y="66519"/>
                      <a:pt x="24146" y="70126"/>
                      <a:pt x="24146" y="74877"/>
                    </a:cubicBezTo>
                    <a:cubicBezTo>
                      <a:pt x="24146" y="79057"/>
                      <a:pt x="25248" y="82224"/>
                      <a:pt x="27407" y="84292"/>
                    </a:cubicBezTo>
                    <a:cubicBezTo>
                      <a:pt x="29566" y="86404"/>
                      <a:pt x="32342" y="87416"/>
                      <a:pt x="35735" y="87416"/>
                    </a:cubicBezTo>
                    <a:cubicBezTo>
                      <a:pt x="39789" y="87416"/>
                      <a:pt x="43402" y="86140"/>
                      <a:pt x="46530" y="83544"/>
                    </a:cubicBezTo>
                    <a:close/>
                  </a:path>
                </a:pathLst>
              </a:custGeom>
              <a:solidFill>
                <a:srgbClr val="4C5336"/>
              </a:solidFill>
              <a:ln w="4399"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CC9551C7-8243-9642-B06B-4D7879FAB0FE}"/>
                  </a:ext>
                </a:extLst>
              </p:cNvPr>
              <p:cNvSpPr/>
              <p:nvPr/>
            </p:nvSpPr>
            <p:spPr>
              <a:xfrm>
                <a:off x="18758041" y="10002317"/>
                <a:ext cx="76816" cy="103913"/>
              </a:xfrm>
              <a:custGeom>
                <a:avLst/>
                <a:gdLst>
                  <a:gd name="connsiteX0" fmla="*/ 24807 w 76816"/>
                  <a:gd name="connsiteY0" fmla="*/ 101890 h 103913"/>
                  <a:gd name="connsiteX1" fmla="*/ 0 w 76816"/>
                  <a:gd name="connsiteY1" fmla="*/ 2640 h 103913"/>
                  <a:gd name="connsiteX2" fmla="*/ 0 w 76816"/>
                  <a:gd name="connsiteY2" fmla="*/ 1848 h 103913"/>
                  <a:gd name="connsiteX3" fmla="*/ 2247 w 76816"/>
                  <a:gd name="connsiteY3" fmla="*/ 0 h 103913"/>
                  <a:gd name="connsiteX4" fmla="*/ 23001 w 76816"/>
                  <a:gd name="connsiteY4" fmla="*/ 0 h 103913"/>
                  <a:gd name="connsiteX5" fmla="*/ 25645 w 76816"/>
                  <a:gd name="connsiteY5" fmla="*/ 2244 h 103913"/>
                  <a:gd name="connsiteX6" fmla="*/ 37850 w 76816"/>
                  <a:gd name="connsiteY6" fmla="*/ 65375 h 103913"/>
                  <a:gd name="connsiteX7" fmla="*/ 38467 w 76816"/>
                  <a:gd name="connsiteY7" fmla="*/ 65991 h 103913"/>
                  <a:gd name="connsiteX8" fmla="*/ 39084 w 76816"/>
                  <a:gd name="connsiteY8" fmla="*/ 65375 h 103913"/>
                  <a:gd name="connsiteX9" fmla="*/ 51069 w 76816"/>
                  <a:gd name="connsiteY9" fmla="*/ 2244 h 103913"/>
                  <a:gd name="connsiteX10" fmla="*/ 53713 w 76816"/>
                  <a:gd name="connsiteY10" fmla="*/ 0 h 103913"/>
                  <a:gd name="connsiteX11" fmla="*/ 74466 w 76816"/>
                  <a:gd name="connsiteY11" fmla="*/ 396 h 103913"/>
                  <a:gd name="connsiteX12" fmla="*/ 76714 w 76816"/>
                  <a:gd name="connsiteY12" fmla="*/ 3036 h 103913"/>
                  <a:gd name="connsiteX13" fmla="*/ 52126 w 76816"/>
                  <a:gd name="connsiteY13" fmla="*/ 101890 h 103913"/>
                  <a:gd name="connsiteX14" fmla="*/ 49262 w 76816"/>
                  <a:gd name="connsiteY14" fmla="*/ 103913 h 103913"/>
                  <a:gd name="connsiteX15" fmla="*/ 27716 w 76816"/>
                  <a:gd name="connsiteY15" fmla="*/ 103913 h 103913"/>
                  <a:gd name="connsiteX16" fmla="*/ 24851 w 76816"/>
                  <a:gd name="connsiteY16" fmla="*/ 101890 h 10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816" h="103913">
                    <a:moveTo>
                      <a:pt x="24807" y="101890"/>
                    </a:moveTo>
                    <a:lnTo>
                      <a:pt x="0" y="2640"/>
                    </a:lnTo>
                    <a:lnTo>
                      <a:pt x="0" y="1848"/>
                    </a:lnTo>
                    <a:cubicBezTo>
                      <a:pt x="0" y="616"/>
                      <a:pt x="749" y="0"/>
                      <a:pt x="2247" y="0"/>
                    </a:cubicBezTo>
                    <a:lnTo>
                      <a:pt x="23001" y="0"/>
                    </a:lnTo>
                    <a:cubicBezTo>
                      <a:pt x="24631" y="0"/>
                      <a:pt x="25513" y="748"/>
                      <a:pt x="25645" y="2244"/>
                    </a:cubicBezTo>
                    <a:lnTo>
                      <a:pt x="37850" y="65375"/>
                    </a:lnTo>
                    <a:cubicBezTo>
                      <a:pt x="37982" y="65771"/>
                      <a:pt x="38203" y="65991"/>
                      <a:pt x="38467" y="65991"/>
                    </a:cubicBezTo>
                    <a:cubicBezTo>
                      <a:pt x="38731" y="65991"/>
                      <a:pt x="38952" y="65771"/>
                      <a:pt x="39084" y="65375"/>
                    </a:cubicBezTo>
                    <a:lnTo>
                      <a:pt x="51069" y="2244"/>
                    </a:lnTo>
                    <a:cubicBezTo>
                      <a:pt x="51201" y="748"/>
                      <a:pt x="52082" y="0"/>
                      <a:pt x="53713" y="0"/>
                    </a:cubicBezTo>
                    <a:lnTo>
                      <a:pt x="74466" y="396"/>
                    </a:lnTo>
                    <a:cubicBezTo>
                      <a:pt x="76361" y="396"/>
                      <a:pt x="77110" y="1276"/>
                      <a:pt x="76714" y="3036"/>
                    </a:cubicBezTo>
                    <a:lnTo>
                      <a:pt x="52126" y="101890"/>
                    </a:lnTo>
                    <a:cubicBezTo>
                      <a:pt x="51730" y="103253"/>
                      <a:pt x="50760" y="103913"/>
                      <a:pt x="49262" y="103913"/>
                    </a:cubicBezTo>
                    <a:lnTo>
                      <a:pt x="27716" y="103913"/>
                    </a:lnTo>
                    <a:cubicBezTo>
                      <a:pt x="26217" y="103913"/>
                      <a:pt x="25292" y="103253"/>
                      <a:pt x="24851" y="101890"/>
                    </a:cubicBezTo>
                    <a:close/>
                  </a:path>
                </a:pathLst>
              </a:custGeom>
              <a:solidFill>
                <a:srgbClr val="4C5336"/>
              </a:solidFill>
              <a:ln w="4399"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C381F008-6712-C248-BEAA-CD975CC79471}"/>
                  </a:ext>
                </a:extLst>
              </p:cNvPr>
              <p:cNvSpPr/>
              <p:nvPr/>
            </p:nvSpPr>
            <p:spPr>
              <a:xfrm>
                <a:off x="18843699" y="10000910"/>
                <a:ext cx="71910" cy="106948"/>
              </a:xfrm>
              <a:custGeom>
                <a:avLst/>
                <a:gdLst>
                  <a:gd name="connsiteX0" fmla="*/ 71162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7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1 w 71910"/>
                  <a:gd name="connsiteY21" fmla="*/ 32863 h 106948"/>
                  <a:gd name="connsiteX22" fmla="*/ 71911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2"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4" y="85700"/>
                      <a:pt x="43931" y="83720"/>
                    </a:cubicBezTo>
                    <a:cubicBezTo>
                      <a:pt x="46178" y="81740"/>
                      <a:pt x="47632" y="79233"/>
                      <a:pt x="48293" y="76109"/>
                    </a:cubicBezTo>
                    <a:cubicBezTo>
                      <a:pt x="48689" y="74746"/>
                      <a:pt x="49571" y="74086"/>
                      <a:pt x="50937" y="74086"/>
                    </a:cubicBezTo>
                    <a:lnTo>
                      <a:pt x="69047" y="74877"/>
                    </a:lnTo>
                    <a:cubicBezTo>
                      <a:pt x="69707" y="74877"/>
                      <a:pt x="70280" y="75097"/>
                      <a:pt x="70765" y="75581"/>
                    </a:cubicBezTo>
                    <a:cubicBezTo>
                      <a:pt x="71250" y="76065"/>
                      <a:pt x="71426" y="76681"/>
                      <a:pt x="71294" y="77517"/>
                    </a:cubicBezTo>
                    <a:cubicBezTo>
                      <a:pt x="70324" y="86976"/>
                      <a:pt x="66887" y="94279"/>
                      <a:pt x="60939" y="99338"/>
                    </a:cubicBezTo>
                    <a:cubicBezTo>
                      <a:pt x="54991" y="104397"/>
                      <a:pt x="46619" y="106949"/>
                      <a:pt x="35955" y="106949"/>
                    </a:cubicBezTo>
                    <a:cubicBezTo>
                      <a:pt x="25292" y="106949"/>
                      <a:pt x="16083" y="104001"/>
                      <a:pt x="9650" y="98106"/>
                    </a:cubicBezTo>
                    <a:cubicBezTo>
                      <a:pt x="3217" y="92211"/>
                      <a:pt x="0" y="84204"/>
                      <a:pt x="0" y="74042"/>
                    </a:cubicBezTo>
                    <a:lnTo>
                      <a:pt x="0" y="32863"/>
                    </a:lnTo>
                    <a:cubicBezTo>
                      <a:pt x="0" y="22965"/>
                      <a:pt x="3217" y="15046"/>
                      <a:pt x="9650" y="9019"/>
                    </a:cubicBezTo>
                    <a:cubicBezTo>
                      <a:pt x="16083" y="2992"/>
                      <a:pt x="24851" y="0"/>
                      <a:pt x="35955" y="0"/>
                    </a:cubicBezTo>
                    <a:cubicBezTo>
                      <a:pt x="47059" y="0"/>
                      <a:pt x="55828" y="2992"/>
                      <a:pt x="62261" y="9019"/>
                    </a:cubicBezTo>
                    <a:cubicBezTo>
                      <a:pt x="68694" y="15046"/>
                      <a:pt x="71911" y="23009"/>
                      <a:pt x="71911" y="32863"/>
                    </a:cubicBezTo>
                    <a:lnTo>
                      <a:pt x="71911" y="59656"/>
                    </a:lnTo>
                    <a:cubicBezTo>
                      <a:pt x="71911" y="60316"/>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45" y="20281"/>
                      <a:pt x="35911" y="20281"/>
                    </a:cubicBezTo>
                    <a:cubicBezTo>
                      <a:pt x="32078" y="20281"/>
                      <a:pt x="29258" y="21645"/>
                      <a:pt x="26966" y="24329"/>
                    </a:cubicBezTo>
                    <a:close/>
                  </a:path>
                </a:pathLst>
              </a:custGeom>
              <a:solidFill>
                <a:srgbClr val="4C5336"/>
              </a:solidFill>
              <a:ln w="4399" cap="flat">
                <a:noFill/>
                <a:prstDash val="solid"/>
                <a:miter/>
              </a:ln>
            </p:spPr>
            <p:txBody>
              <a:bodyPr rtlCol="0" anchor="ctr"/>
              <a:lstStyle/>
              <a:p>
                <a:endParaRPr lang="en-US"/>
              </a:p>
            </p:txBody>
          </p:sp>
        </p:grpSp>
        <p:grpSp>
          <p:nvGrpSpPr>
            <p:cNvPr id="60" name="Graphic 9">
              <a:extLst>
                <a:ext uri="{FF2B5EF4-FFF2-40B4-BE49-F238E27FC236}">
                  <a16:creationId xmlns:a16="http://schemas.microsoft.com/office/drawing/2014/main" id="{EDEE7C8B-3513-244F-AD2D-2E69AED63272}"/>
                </a:ext>
              </a:extLst>
            </p:cNvPr>
            <p:cNvGrpSpPr/>
            <p:nvPr/>
          </p:nvGrpSpPr>
          <p:grpSpPr>
            <a:xfrm>
              <a:off x="17569138" y="10175081"/>
              <a:ext cx="1644556" cy="188469"/>
              <a:chOff x="17569138" y="10175081"/>
              <a:chExt cx="1644556" cy="188469"/>
            </a:xfrm>
            <a:solidFill>
              <a:srgbClr val="4C5336"/>
            </a:solidFill>
          </p:grpSpPr>
          <p:sp>
            <p:nvSpPr>
              <p:cNvPr id="61" name="Freeform 60">
                <a:extLst>
                  <a:ext uri="{FF2B5EF4-FFF2-40B4-BE49-F238E27FC236}">
                    <a16:creationId xmlns:a16="http://schemas.microsoft.com/office/drawing/2014/main" id="{232A6B59-8236-D34A-B0F9-AF9EC92BFC38}"/>
                  </a:ext>
                </a:extLst>
              </p:cNvPr>
              <p:cNvSpPr/>
              <p:nvPr/>
            </p:nvSpPr>
            <p:spPr>
              <a:xfrm>
                <a:off x="17569138" y="10179788"/>
                <a:ext cx="71249" cy="142011"/>
              </a:xfrm>
              <a:custGeom>
                <a:avLst/>
                <a:gdLst>
                  <a:gd name="connsiteX0" fmla="*/ 64420 w 71249"/>
                  <a:gd name="connsiteY0" fmla="*/ 45490 h 142011"/>
                  <a:gd name="connsiteX1" fmla="*/ 71250 w 71249"/>
                  <a:gd name="connsiteY1" fmla="*/ 70566 h 142011"/>
                  <a:gd name="connsiteX2" fmla="*/ 71250 w 71249"/>
                  <a:gd name="connsiteY2" fmla="*/ 139548 h 142011"/>
                  <a:gd name="connsiteX3" fmla="*/ 70545 w 71249"/>
                  <a:gd name="connsiteY3" fmla="*/ 141264 h 142011"/>
                  <a:gd name="connsiteX4" fmla="*/ 68826 w 71249"/>
                  <a:gd name="connsiteY4" fmla="*/ 141968 h 142011"/>
                  <a:gd name="connsiteX5" fmla="*/ 50144 w 71249"/>
                  <a:gd name="connsiteY5" fmla="*/ 141968 h 142011"/>
                  <a:gd name="connsiteX6" fmla="*/ 48425 w 71249"/>
                  <a:gd name="connsiteY6" fmla="*/ 141264 h 142011"/>
                  <a:gd name="connsiteX7" fmla="*/ 47720 w 71249"/>
                  <a:gd name="connsiteY7" fmla="*/ 139548 h 142011"/>
                  <a:gd name="connsiteX8" fmla="*/ 47720 w 71249"/>
                  <a:gd name="connsiteY8" fmla="*/ 72370 h 142011"/>
                  <a:gd name="connsiteX9" fmla="*/ 44680 w 71249"/>
                  <a:gd name="connsiteY9" fmla="*/ 61019 h 142011"/>
                  <a:gd name="connsiteX10" fmla="*/ 35955 w 71249"/>
                  <a:gd name="connsiteY10" fmla="*/ 56972 h 142011"/>
                  <a:gd name="connsiteX11" fmla="*/ 26790 w 71249"/>
                  <a:gd name="connsiteY11" fmla="*/ 61239 h 142011"/>
                  <a:gd name="connsiteX12" fmla="*/ 23530 w 71249"/>
                  <a:gd name="connsiteY12" fmla="*/ 73030 h 142011"/>
                  <a:gd name="connsiteX13" fmla="*/ 23530 w 71249"/>
                  <a:gd name="connsiteY13" fmla="*/ 139592 h 142011"/>
                  <a:gd name="connsiteX14" fmla="*/ 22825 w 71249"/>
                  <a:gd name="connsiteY14" fmla="*/ 141308 h 142011"/>
                  <a:gd name="connsiteX15" fmla="*/ 21106 w 71249"/>
                  <a:gd name="connsiteY15" fmla="*/ 142012 h 142011"/>
                  <a:gd name="connsiteX16" fmla="*/ 2423 w 71249"/>
                  <a:gd name="connsiteY16" fmla="*/ 142012 h 142011"/>
                  <a:gd name="connsiteX17" fmla="*/ 705 w 71249"/>
                  <a:gd name="connsiteY17" fmla="*/ 141308 h 142011"/>
                  <a:gd name="connsiteX18" fmla="*/ 0 w 71249"/>
                  <a:gd name="connsiteY18" fmla="*/ 139592 h 142011"/>
                  <a:gd name="connsiteX19" fmla="*/ 0 w 71249"/>
                  <a:gd name="connsiteY19" fmla="*/ 2420 h 142011"/>
                  <a:gd name="connsiteX20" fmla="*/ 705 w 71249"/>
                  <a:gd name="connsiteY20" fmla="*/ 704 h 142011"/>
                  <a:gd name="connsiteX21" fmla="*/ 2423 w 71249"/>
                  <a:gd name="connsiteY21" fmla="*/ 0 h 142011"/>
                  <a:gd name="connsiteX22" fmla="*/ 21106 w 71249"/>
                  <a:gd name="connsiteY22" fmla="*/ 0 h 142011"/>
                  <a:gd name="connsiteX23" fmla="*/ 22825 w 71249"/>
                  <a:gd name="connsiteY23" fmla="*/ 704 h 142011"/>
                  <a:gd name="connsiteX24" fmla="*/ 23530 w 71249"/>
                  <a:gd name="connsiteY24" fmla="*/ 2420 h 142011"/>
                  <a:gd name="connsiteX25" fmla="*/ 23530 w 71249"/>
                  <a:gd name="connsiteY25" fmla="*/ 44830 h 142011"/>
                  <a:gd name="connsiteX26" fmla="*/ 24058 w 71249"/>
                  <a:gd name="connsiteY26" fmla="*/ 45534 h 142011"/>
                  <a:gd name="connsiteX27" fmla="*/ 25160 w 71249"/>
                  <a:gd name="connsiteY27" fmla="*/ 44830 h 142011"/>
                  <a:gd name="connsiteX28" fmla="*/ 44459 w 71249"/>
                  <a:gd name="connsiteY28" fmla="*/ 36691 h 142011"/>
                  <a:gd name="connsiteX29" fmla="*/ 64464 w 71249"/>
                  <a:gd name="connsiteY29" fmla="*/ 45534 h 14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42011">
                    <a:moveTo>
                      <a:pt x="64420" y="45490"/>
                    </a:moveTo>
                    <a:cubicBezTo>
                      <a:pt x="68958" y="51385"/>
                      <a:pt x="71250" y="59744"/>
                      <a:pt x="71250" y="70566"/>
                    </a:cubicBezTo>
                    <a:lnTo>
                      <a:pt x="71250" y="139548"/>
                    </a:lnTo>
                    <a:cubicBezTo>
                      <a:pt x="71250" y="140208"/>
                      <a:pt x="71029" y="140824"/>
                      <a:pt x="70545" y="141264"/>
                    </a:cubicBezTo>
                    <a:cubicBezTo>
                      <a:pt x="70060" y="141748"/>
                      <a:pt x="69487" y="141968"/>
                      <a:pt x="68826" y="141968"/>
                    </a:cubicBezTo>
                    <a:lnTo>
                      <a:pt x="50144" y="141968"/>
                    </a:lnTo>
                    <a:cubicBezTo>
                      <a:pt x="49483" y="141968"/>
                      <a:pt x="48866" y="141748"/>
                      <a:pt x="48425" y="141264"/>
                    </a:cubicBezTo>
                    <a:cubicBezTo>
                      <a:pt x="47940" y="140780"/>
                      <a:pt x="47720" y="140208"/>
                      <a:pt x="47720" y="139548"/>
                    </a:cubicBezTo>
                    <a:lnTo>
                      <a:pt x="47720" y="72370"/>
                    </a:lnTo>
                    <a:cubicBezTo>
                      <a:pt x="47720" y="67486"/>
                      <a:pt x="46707" y="63703"/>
                      <a:pt x="44680" y="61019"/>
                    </a:cubicBezTo>
                    <a:cubicBezTo>
                      <a:pt x="42653" y="58336"/>
                      <a:pt x="39745" y="56972"/>
                      <a:pt x="35955" y="56972"/>
                    </a:cubicBezTo>
                    <a:cubicBezTo>
                      <a:pt x="32166" y="56972"/>
                      <a:pt x="28993" y="58380"/>
                      <a:pt x="26790" y="61239"/>
                    </a:cubicBezTo>
                    <a:cubicBezTo>
                      <a:pt x="24631" y="64099"/>
                      <a:pt x="23530" y="68014"/>
                      <a:pt x="23530" y="73030"/>
                    </a:cubicBezTo>
                    <a:lnTo>
                      <a:pt x="23530" y="139592"/>
                    </a:lnTo>
                    <a:cubicBezTo>
                      <a:pt x="23530" y="140252"/>
                      <a:pt x="23309" y="140868"/>
                      <a:pt x="22825" y="141308"/>
                    </a:cubicBezTo>
                    <a:cubicBezTo>
                      <a:pt x="22340" y="141792"/>
                      <a:pt x="21767" y="142012"/>
                      <a:pt x="21106" y="142012"/>
                    </a:cubicBezTo>
                    <a:lnTo>
                      <a:pt x="2423" y="142012"/>
                    </a:lnTo>
                    <a:cubicBezTo>
                      <a:pt x="1762" y="142012"/>
                      <a:pt x="1190" y="141792"/>
                      <a:pt x="705" y="141308"/>
                    </a:cubicBezTo>
                    <a:cubicBezTo>
                      <a:pt x="220" y="140824"/>
                      <a:pt x="0" y="140252"/>
                      <a:pt x="0" y="139592"/>
                    </a:cubicBezTo>
                    <a:lnTo>
                      <a:pt x="0" y="2420"/>
                    </a:lnTo>
                    <a:cubicBezTo>
                      <a:pt x="0" y="1760"/>
                      <a:pt x="220" y="1188"/>
                      <a:pt x="705" y="704"/>
                    </a:cubicBezTo>
                    <a:cubicBezTo>
                      <a:pt x="1190" y="220"/>
                      <a:pt x="1762" y="0"/>
                      <a:pt x="2423" y="0"/>
                    </a:cubicBezTo>
                    <a:lnTo>
                      <a:pt x="21106" y="0"/>
                    </a:lnTo>
                    <a:cubicBezTo>
                      <a:pt x="21767" y="0"/>
                      <a:pt x="22340" y="220"/>
                      <a:pt x="22825" y="704"/>
                    </a:cubicBezTo>
                    <a:cubicBezTo>
                      <a:pt x="23309" y="1188"/>
                      <a:pt x="23530" y="1760"/>
                      <a:pt x="23530" y="2420"/>
                    </a:cubicBezTo>
                    <a:lnTo>
                      <a:pt x="23530" y="44830"/>
                    </a:lnTo>
                    <a:cubicBezTo>
                      <a:pt x="23530" y="45226"/>
                      <a:pt x="23706" y="45490"/>
                      <a:pt x="24058" y="45534"/>
                    </a:cubicBezTo>
                    <a:cubicBezTo>
                      <a:pt x="24411" y="45622"/>
                      <a:pt x="24763" y="45358"/>
                      <a:pt x="25160" y="44830"/>
                    </a:cubicBezTo>
                    <a:cubicBezTo>
                      <a:pt x="29787" y="39418"/>
                      <a:pt x="36220" y="36691"/>
                      <a:pt x="44459" y="36691"/>
                    </a:cubicBezTo>
                    <a:cubicBezTo>
                      <a:pt x="53272" y="36691"/>
                      <a:pt x="59925" y="39638"/>
                      <a:pt x="64464" y="45534"/>
                    </a:cubicBezTo>
                    <a:close/>
                  </a:path>
                </a:pathLst>
              </a:custGeom>
              <a:solidFill>
                <a:srgbClr val="4C5336"/>
              </a:solidFill>
              <a:ln w="4399"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1133AEDA-D3C5-C947-BF03-84BBA64B4AF3}"/>
                  </a:ext>
                </a:extLst>
              </p:cNvPr>
              <p:cNvSpPr/>
              <p:nvPr/>
            </p:nvSpPr>
            <p:spPr>
              <a:xfrm>
                <a:off x="17656691" y="10216435"/>
                <a:ext cx="71910" cy="106948"/>
              </a:xfrm>
              <a:custGeom>
                <a:avLst/>
                <a:gdLst>
                  <a:gd name="connsiteX0" fmla="*/ 71161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7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1 w 71910"/>
                  <a:gd name="connsiteY21" fmla="*/ 32863 h 106948"/>
                  <a:gd name="connsiteX22" fmla="*/ 71911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1"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3" y="85700"/>
                      <a:pt x="43931" y="83720"/>
                    </a:cubicBezTo>
                    <a:cubicBezTo>
                      <a:pt x="46178" y="81740"/>
                      <a:pt x="47632" y="79233"/>
                      <a:pt x="48293" y="76109"/>
                    </a:cubicBezTo>
                    <a:cubicBezTo>
                      <a:pt x="48689" y="74745"/>
                      <a:pt x="49571" y="74086"/>
                      <a:pt x="50937" y="74086"/>
                    </a:cubicBezTo>
                    <a:lnTo>
                      <a:pt x="69047" y="74877"/>
                    </a:lnTo>
                    <a:cubicBezTo>
                      <a:pt x="69707" y="74877"/>
                      <a:pt x="70280" y="75097"/>
                      <a:pt x="70765" y="75581"/>
                    </a:cubicBezTo>
                    <a:cubicBezTo>
                      <a:pt x="71250" y="76065"/>
                      <a:pt x="71426" y="76681"/>
                      <a:pt x="71294" y="77517"/>
                    </a:cubicBezTo>
                    <a:cubicBezTo>
                      <a:pt x="70324" y="86976"/>
                      <a:pt x="66887" y="94279"/>
                      <a:pt x="60939" y="99338"/>
                    </a:cubicBezTo>
                    <a:cubicBezTo>
                      <a:pt x="54990" y="104397"/>
                      <a:pt x="46618" y="106949"/>
                      <a:pt x="35955" y="106949"/>
                    </a:cubicBezTo>
                    <a:cubicBezTo>
                      <a:pt x="25292" y="106949"/>
                      <a:pt x="16083" y="104001"/>
                      <a:pt x="9650" y="98106"/>
                    </a:cubicBezTo>
                    <a:cubicBezTo>
                      <a:pt x="3217" y="92211"/>
                      <a:pt x="0" y="84204"/>
                      <a:pt x="0" y="74042"/>
                    </a:cubicBezTo>
                    <a:lnTo>
                      <a:pt x="0" y="32863"/>
                    </a:lnTo>
                    <a:cubicBezTo>
                      <a:pt x="0" y="22965"/>
                      <a:pt x="3217" y="15046"/>
                      <a:pt x="9650" y="9019"/>
                    </a:cubicBezTo>
                    <a:cubicBezTo>
                      <a:pt x="16083" y="2992"/>
                      <a:pt x="24851" y="0"/>
                      <a:pt x="35955" y="0"/>
                    </a:cubicBezTo>
                    <a:cubicBezTo>
                      <a:pt x="47059" y="0"/>
                      <a:pt x="55828" y="2992"/>
                      <a:pt x="62261" y="9019"/>
                    </a:cubicBezTo>
                    <a:cubicBezTo>
                      <a:pt x="68694" y="15046"/>
                      <a:pt x="71911" y="23009"/>
                      <a:pt x="71911" y="32863"/>
                    </a:cubicBezTo>
                    <a:lnTo>
                      <a:pt x="71911" y="59656"/>
                    </a:lnTo>
                    <a:cubicBezTo>
                      <a:pt x="71911" y="60315"/>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01" y="20281"/>
                      <a:pt x="35911" y="20281"/>
                    </a:cubicBezTo>
                    <a:cubicBezTo>
                      <a:pt x="32122" y="20281"/>
                      <a:pt x="29258" y="21645"/>
                      <a:pt x="26966" y="24329"/>
                    </a:cubicBezTo>
                    <a:close/>
                  </a:path>
                </a:pathLst>
              </a:custGeom>
              <a:solidFill>
                <a:srgbClr val="4C5336"/>
              </a:solidFill>
              <a:ln w="4399"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966F7125-777A-3241-8652-D768763C243C}"/>
                  </a:ext>
                </a:extLst>
              </p:cNvPr>
              <p:cNvSpPr/>
              <p:nvPr/>
            </p:nvSpPr>
            <p:spPr>
              <a:xfrm>
                <a:off x="17740586" y="10216391"/>
                <a:ext cx="74774" cy="106948"/>
              </a:xfrm>
              <a:custGeom>
                <a:avLst/>
                <a:gdLst>
                  <a:gd name="connsiteX0" fmla="*/ 64816 w 74774"/>
                  <a:gd name="connsiteY0" fmla="*/ 9371 h 106948"/>
                  <a:gd name="connsiteX1" fmla="*/ 74775 w 74774"/>
                  <a:gd name="connsiteY1" fmla="*/ 33919 h 106948"/>
                  <a:gd name="connsiteX2" fmla="*/ 74775 w 74774"/>
                  <a:gd name="connsiteY2" fmla="*/ 102902 h 106948"/>
                  <a:gd name="connsiteX3" fmla="*/ 74070 w 74774"/>
                  <a:gd name="connsiteY3" fmla="*/ 104617 h 106948"/>
                  <a:gd name="connsiteX4" fmla="*/ 72351 w 74774"/>
                  <a:gd name="connsiteY4" fmla="*/ 105321 h 106948"/>
                  <a:gd name="connsiteX5" fmla="*/ 53668 w 74774"/>
                  <a:gd name="connsiteY5" fmla="*/ 105321 h 106948"/>
                  <a:gd name="connsiteX6" fmla="*/ 51950 w 74774"/>
                  <a:gd name="connsiteY6" fmla="*/ 104617 h 106948"/>
                  <a:gd name="connsiteX7" fmla="*/ 51245 w 74774"/>
                  <a:gd name="connsiteY7" fmla="*/ 102902 h 106948"/>
                  <a:gd name="connsiteX8" fmla="*/ 51245 w 74774"/>
                  <a:gd name="connsiteY8" fmla="*/ 99030 h 106948"/>
                  <a:gd name="connsiteX9" fmla="*/ 50848 w 74774"/>
                  <a:gd name="connsiteY9" fmla="*/ 98238 h 106948"/>
                  <a:gd name="connsiteX10" fmla="*/ 50055 w 74774"/>
                  <a:gd name="connsiteY10" fmla="*/ 98634 h 106948"/>
                  <a:gd name="connsiteX11" fmla="*/ 29302 w 74774"/>
                  <a:gd name="connsiteY11" fmla="*/ 106949 h 106948"/>
                  <a:gd name="connsiteX12" fmla="*/ 8857 w 74774"/>
                  <a:gd name="connsiteY12" fmla="*/ 100350 h 106948"/>
                  <a:gd name="connsiteX13" fmla="*/ 0 w 74774"/>
                  <a:gd name="connsiteY13" fmla="*/ 76285 h 106948"/>
                  <a:gd name="connsiteX14" fmla="*/ 10663 w 74774"/>
                  <a:gd name="connsiteY14" fmla="*/ 50329 h 106948"/>
                  <a:gd name="connsiteX15" fmla="*/ 39612 w 74774"/>
                  <a:gd name="connsiteY15" fmla="*/ 42630 h 106948"/>
                  <a:gd name="connsiteX16" fmla="*/ 50187 w 74774"/>
                  <a:gd name="connsiteY16" fmla="*/ 42630 h 106948"/>
                  <a:gd name="connsiteX17" fmla="*/ 51201 w 74774"/>
                  <a:gd name="connsiteY17" fmla="*/ 41618 h 106948"/>
                  <a:gd name="connsiteX18" fmla="*/ 51201 w 74774"/>
                  <a:gd name="connsiteY18" fmla="*/ 36339 h 106948"/>
                  <a:gd name="connsiteX19" fmla="*/ 47544 w 74774"/>
                  <a:gd name="connsiteY19" fmla="*/ 24681 h 106948"/>
                  <a:gd name="connsiteX20" fmla="*/ 38379 w 74774"/>
                  <a:gd name="connsiteY20" fmla="*/ 20325 h 106948"/>
                  <a:gd name="connsiteX21" fmla="*/ 31285 w 74774"/>
                  <a:gd name="connsiteY21" fmla="*/ 23053 h 106948"/>
                  <a:gd name="connsiteX22" fmla="*/ 27848 w 74774"/>
                  <a:gd name="connsiteY22" fmla="*/ 30444 h 106948"/>
                  <a:gd name="connsiteX23" fmla="*/ 25204 w 74774"/>
                  <a:gd name="connsiteY23" fmla="*/ 32863 h 106948"/>
                  <a:gd name="connsiteX24" fmla="*/ 5508 w 74774"/>
                  <a:gd name="connsiteY24" fmla="*/ 32863 h 106948"/>
                  <a:gd name="connsiteX25" fmla="*/ 3261 w 74774"/>
                  <a:gd name="connsiteY25" fmla="*/ 30444 h 106948"/>
                  <a:gd name="connsiteX26" fmla="*/ 14144 w 74774"/>
                  <a:gd name="connsiteY26" fmla="*/ 8315 h 106948"/>
                  <a:gd name="connsiteX27" fmla="*/ 38819 w 74774"/>
                  <a:gd name="connsiteY27" fmla="*/ 0 h 106948"/>
                  <a:gd name="connsiteX28" fmla="*/ 64816 w 74774"/>
                  <a:gd name="connsiteY28" fmla="*/ 9327 h 106948"/>
                  <a:gd name="connsiteX29" fmla="*/ 46530 w 74774"/>
                  <a:gd name="connsiteY29" fmla="*/ 83632 h 106948"/>
                  <a:gd name="connsiteX30" fmla="*/ 51201 w 74774"/>
                  <a:gd name="connsiteY30" fmla="*/ 72854 h 106948"/>
                  <a:gd name="connsiteX31" fmla="*/ 51201 w 74774"/>
                  <a:gd name="connsiteY31" fmla="*/ 61283 h 106948"/>
                  <a:gd name="connsiteX32" fmla="*/ 50187 w 74774"/>
                  <a:gd name="connsiteY32" fmla="*/ 60272 h 106948"/>
                  <a:gd name="connsiteX33" fmla="*/ 39612 w 74774"/>
                  <a:gd name="connsiteY33" fmla="*/ 60272 h 106948"/>
                  <a:gd name="connsiteX34" fmla="*/ 28420 w 74774"/>
                  <a:gd name="connsiteY34" fmla="*/ 64011 h 106948"/>
                  <a:gd name="connsiteX35" fmla="*/ 24146 w 74774"/>
                  <a:gd name="connsiteY35" fmla="*/ 74877 h 106948"/>
                  <a:gd name="connsiteX36" fmla="*/ 27407 w 74774"/>
                  <a:gd name="connsiteY36" fmla="*/ 84292 h 106948"/>
                  <a:gd name="connsiteX37" fmla="*/ 35735 w 74774"/>
                  <a:gd name="connsiteY37" fmla="*/ 87416 h 106948"/>
                  <a:gd name="connsiteX38" fmla="*/ 46486 w 74774"/>
                  <a:gd name="connsiteY38" fmla="*/ 83544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4774" h="106948">
                    <a:moveTo>
                      <a:pt x="64816" y="9371"/>
                    </a:moveTo>
                    <a:cubicBezTo>
                      <a:pt x="71470" y="15618"/>
                      <a:pt x="74775" y="23801"/>
                      <a:pt x="74775" y="33919"/>
                    </a:cubicBezTo>
                    <a:lnTo>
                      <a:pt x="74775" y="102902"/>
                    </a:lnTo>
                    <a:cubicBezTo>
                      <a:pt x="74775" y="103561"/>
                      <a:pt x="74554" y="104177"/>
                      <a:pt x="74070" y="104617"/>
                    </a:cubicBezTo>
                    <a:cubicBezTo>
                      <a:pt x="73585" y="105101"/>
                      <a:pt x="73012" y="105321"/>
                      <a:pt x="72351" y="105321"/>
                    </a:cubicBezTo>
                    <a:lnTo>
                      <a:pt x="53668" y="105321"/>
                    </a:lnTo>
                    <a:cubicBezTo>
                      <a:pt x="53008" y="105321"/>
                      <a:pt x="52391" y="105101"/>
                      <a:pt x="51950" y="104617"/>
                    </a:cubicBezTo>
                    <a:cubicBezTo>
                      <a:pt x="51465" y="104133"/>
                      <a:pt x="51245" y="103561"/>
                      <a:pt x="51245" y="102902"/>
                    </a:cubicBezTo>
                    <a:lnTo>
                      <a:pt x="51245" y="99030"/>
                    </a:lnTo>
                    <a:cubicBezTo>
                      <a:pt x="51245" y="98634"/>
                      <a:pt x="51113" y="98370"/>
                      <a:pt x="50848" y="98238"/>
                    </a:cubicBezTo>
                    <a:cubicBezTo>
                      <a:pt x="50584" y="98106"/>
                      <a:pt x="50320" y="98238"/>
                      <a:pt x="50055" y="98634"/>
                    </a:cubicBezTo>
                    <a:cubicBezTo>
                      <a:pt x="45297" y="104177"/>
                      <a:pt x="38379" y="106949"/>
                      <a:pt x="29302" y="106949"/>
                    </a:cubicBezTo>
                    <a:cubicBezTo>
                      <a:pt x="21591" y="106949"/>
                      <a:pt x="14761" y="104749"/>
                      <a:pt x="8857" y="100350"/>
                    </a:cubicBezTo>
                    <a:cubicBezTo>
                      <a:pt x="2952" y="95951"/>
                      <a:pt x="0" y="87944"/>
                      <a:pt x="0" y="76285"/>
                    </a:cubicBezTo>
                    <a:cubicBezTo>
                      <a:pt x="0" y="64627"/>
                      <a:pt x="3569" y="55432"/>
                      <a:pt x="10663" y="50329"/>
                    </a:cubicBezTo>
                    <a:cubicBezTo>
                      <a:pt x="17757" y="45182"/>
                      <a:pt x="27451" y="42630"/>
                      <a:pt x="39612" y="42630"/>
                    </a:cubicBezTo>
                    <a:lnTo>
                      <a:pt x="50187" y="42630"/>
                    </a:lnTo>
                    <a:cubicBezTo>
                      <a:pt x="50848" y="42630"/>
                      <a:pt x="51201" y="42278"/>
                      <a:pt x="51201" y="41618"/>
                    </a:cubicBezTo>
                    <a:lnTo>
                      <a:pt x="51201" y="36339"/>
                    </a:lnTo>
                    <a:cubicBezTo>
                      <a:pt x="51201" y="31456"/>
                      <a:pt x="49967" y="27584"/>
                      <a:pt x="47544" y="24681"/>
                    </a:cubicBezTo>
                    <a:cubicBezTo>
                      <a:pt x="45120" y="21777"/>
                      <a:pt x="42036" y="20325"/>
                      <a:pt x="38379" y="20325"/>
                    </a:cubicBezTo>
                    <a:cubicBezTo>
                      <a:pt x="35515" y="20325"/>
                      <a:pt x="33179" y="21249"/>
                      <a:pt x="31285" y="23053"/>
                    </a:cubicBezTo>
                    <a:cubicBezTo>
                      <a:pt x="29390" y="24901"/>
                      <a:pt x="28244" y="27364"/>
                      <a:pt x="27848" y="30444"/>
                    </a:cubicBezTo>
                    <a:cubicBezTo>
                      <a:pt x="27715" y="32072"/>
                      <a:pt x="26834" y="32863"/>
                      <a:pt x="25204" y="32863"/>
                    </a:cubicBezTo>
                    <a:lnTo>
                      <a:pt x="5508" y="32863"/>
                    </a:lnTo>
                    <a:cubicBezTo>
                      <a:pt x="3878" y="32863"/>
                      <a:pt x="3128" y="32072"/>
                      <a:pt x="3261" y="30444"/>
                    </a:cubicBezTo>
                    <a:cubicBezTo>
                      <a:pt x="3922" y="21249"/>
                      <a:pt x="7579" y="13858"/>
                      <a:pt x="14144" y="8315"/>
                    </a:cubicBezTo>
                    <a:cubicBezTo>
                      <a:pt x="20709" y="2772"/>
                      <a:pt x="28949" y="0"/>
                      <a:pt x="38819" y="0"/>
                    </a:cubicBezTo>
                    <a:cubicBezTo>
                      <a:pt x="49527" y="0"/>
                      <a:pt x="58207" y="3124"/>
                      <a:pt x="64816" y="9327"/>
                    </a:cubicBezTo>
                    <a:close/>
                    <a:moveTo>
                      <a:pt x="46530" y="83632"/>
                    </a:moveTo>
                    <a:cubicBezTo>
                      <a:pt x="49659" y="81081"/>
                      <a:pt x="51201" y="77473"/>
                      <a:pt x="51201" y="72854"/>
                    </a:cubicBezTo>
                    <a:lnTo>
                      <a:pt x="51201" y="61283"/>
                    </a:lnTo>
                    <a:cubicBezTo>
                      <a:pt x="51201" y="60623"/>
                      <a:pt x="50848" y="60272"/>
                      <a:pt x="50187" y="60272"/>
                    </a:cubicBezTo>
                    <a:lnTo>
                      <a:pt x="39612" y="60272"/>
                    </a:lnTo>
                    <a:cubicBezTo>
                      <a:pt x="34986" y="60272"/>
                      <a:pt x="31285" y="61503"/>
                      <a:pt x="28420" y="64011"/>
                    </a:cubicBezTo>
                    <a:cubicBezTo>
                      <a:pt x="25556" y="66519"/>
                      <a:pt x="24146" y="70126"/>
                      <a:pt x="24146" y="74877"/>
                    </a:cubicBezTo>
                    <a:cubicBezTo>
                      <a:pt x="24146" y="79057"/>
                      <a:pt x="25248" y="82224"/>
                      <a:pt x="27407" y="84292"/>
                    </a:cubicBezTo>
                    <a:cubicBezTo>
                      <a:pt x="29566" y="86404"/>
                      <a:pt x="32342" y="87416"/>
                      <a:pt x="35735" y="87416"/>
                    </a:cubicBezTo>
                    <a:cubicBezTo>
                      <a:pt x="39789" y="87416"/>
                      <a:pt x="43402" y="86140"/>
                      <a:pt x="46486" y="83544"/>
                    </a:cubicBezTo>
                    <a:close/>
                  </a:path>
                </a:pathLst>
              </a:custGeom>
              <a:solidFill>
                <a:srgbClr val="4C5336"/>
              </a:solidFill>
              <a:ln w="4399"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19300BCB-0FE6-6E40-BFAB-45D65F93CFE0}"/>
                  </a:ext>
                </a:extLst>
              </p:cNvPr>
              <p:cNvSpPr/>
              <p:nvPr/>
            </p:nvSpPr>
            <p:spPr>
              <a:xfrm>
                <a:off x="17832237" y="10216831"/>
                <a:ext cx="52337" cy="104705"/>
              </a:xfrm>
              <a:custGeom>
                <a:avLst/>
                <a:gdLst>
                  <a:gd name="connsiteX0" fmla="*/ 51025 w 52337"/>
                  <a:gd name="connsiteY0" fmla="*/ 2068 h 104705"/>
                  <a:gd name="connsiteX1" fmla="*/ 52259 w 52337"/>
                  <a:gd name="connsiteY1" fmla="*/ 5103 h 104705"/>
                  <a:gd name="connsiteX2" fmla="*/ 48998 w 52337"/>
                  <a:gd name="connsiteY2" fmla="*/ 23977 h 104705"/>
                  <a:gd name="connsiteX3" fmla="*/ 46134 w 52337"/>
                  <a:gd name="connsiteY3" fmla="*/ 25384 h 104705"/>
                  <a:gd name="connsiteX4" fmla="*/ 40846 w 52337"/>
                  <a:gd name="connsiteY4" fmla="*/ 24593 h 104705"/>
                  <a:gd name="connsiteX5" fmla="*/ 36352 w 52337"/>
                  <a:gd name="connsiteY5" fmla="*/ 25208 h 104705"/>
                  <a:gd name="connsiteX6" fmla="*/ 27099 w 52337"/>
                  <a:gd name="connsiteY6" fmla="*/ 31588 h 104705"/>
                  <a:gd name="connsiteX7" fmla="*/ 23530 w 52337"/>
                  <a:gd name="connsiteY7" fmla="*/ 44874 h 104705"/>
                  <a:gd name="connsiteX8" fmla="*/ 23530 w 52337"/>
                  <a:gd name="connsiteY8" fmla="*/ 102286 h 104705"/>
                  <a:gd name="connsiteX9" fmla="*/ 22825 w 52337"/>
                  <a:gd name="connsiteY9" fmla="*/ 104001 h 104705"/>
                  <a:gd name="connsiteX10" fmla="*/ 21106 w 52337"/>
                  <a:gd name="connsiteY10" fmla="*/ 104705 h 104705"/>
                  <a:gd name="connsiteX11" fmla="*/ 2424 w 52337"/>
                  <a:gd name="connsiteY11" fmla="*/ 104705 h 104705"/>
                  <a:gd name="connsiteX12" fmla="*/ 705 w 52337"/>
                  <a:gd name="connsiteY12" fmla="*/ 104001 h 104705"/>
                  <a:gd name="connsiteX13" fmla="*/ 0 w 52337"/>
                  <a:gd name="connsiteY13" fmla="*/ 102286 h 104705"/>
                  <a:gd name="connsiteX14" fmla="*/ 0 w 52337"/>
                  <a:gd name="connsiteY14" fmla="*/ 3651 h 104705"/>
                  <a:gd name="connsiteX15" fmla="*/ 705 w 52337"/>
                  <a:gd name="connsiteY15" fmla="*/ 1936 h 104705"/>
                  <a:gd name="connsiteX16" fmla="*/ 2424 w 52337"/>
                  <a:gd name="connsiteY16" fmla="*/ 1232 h 104705"/>
                  <a:gd name="connsiteX17" fmla="*/ 21106 w 52337"/>
                  <a:gd name="connsiteY17" fmla="*/ 1232 h 104705"/>
                  <a:gd name="connsiteX18" fmla="*/ 22825 w 52337"/>
                  <a:gd name="connsiteY18" fmla="*/ 1936 h 104705"/>
                  <a:gd name="connsiteX19" fmla="*/ 23530 w 52337"/>
                  <a:gd name="connsiteY19" fmla="*/ 3651 h 104705"/>
                  <a:gd name="connsiteX20" fmla="*/ 23530 w 52337"/>
                  <a:gd name="connsiteY20" fmla="*/ 12978 h 104705"/>
                  <a:gd name="connsiteX21" fmla="*/ 23926 w 52337"/>
                  <a:gd name="connsiteY21" fmla="*/ 13902 h 104705"/>
                  <a:gd name="connsiteX22" fmla="*/ 24543 w 52337"/>
                  <a:gd name="connsiteY22" fmla="*/ 13198 h 104705"/>
                  <a:gd name="connsiteX23" fmla="*/ 42433 w 52337"/>
                  <a:gd name="connsiteY23" fmla="*/ 0 h 104705"/>
                  <a:gd name="connsiteX24" fmla="*/ 50981 w 52337"/>
                  <a:gd name="connsiteY24" fmla="*/ 2024 h 10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337" h="104705">
                    <a:moveTo>
                      <a:pt x="51025" y="2068"/>
                    </a:moveTo>
                    <a:cubicBezTo>
                      <a:pt x="52126" y="2728"/>
                      <a:pt x="52523" y="3740"/>
                      <a:pt x="52259" y="5103"/>
                    </a:cubicBezTo>
                    <a:lnTo>
                      <a:pt x="48998" y="23977"/>
                    </a:lnTo>
                    <a:cubicBezTo>
                      <a:pt x="48866" y="25604"/>
                      <a:pt x="47896" y="26088"/>
                      <a:pt x="46134" y="25384"/>
                    </a:cubicBezTo>
                    <a:cubicBezTo>
                      <a:pt x="44239" y="24856"/>
                      <a:pt x="42477" y="24593"/>
                      <a:pt x="40846" y="24593"/>
                    </a:cubicBezTo>
                    <a:cubicBezTo>
                      <a:pt x="39216" y="24593"/>
                      <a:pt x="37718" y="24813"/>
                      <a:pt x="36352" y="25208"/>
                    </a:cubicBezTo>
                    <a:cubicBezTo>
                      <a:pt x="32562" y="25736"/>
                      <a:pt x="29478" y="27892"/>
                      <a:pt x="27099" y="31588"/>
                    </a:cubicBezTo>
                    <a:cubicBezTo>
                      <a:pt x="24719" y="35327"/>
                      <a:pt x="23530" y="39726"/>
                      <a:pt x="23530" y="44874"/>
                    </a:cubicBezTo>
                    <a:lnTo>
                      <a:pt x="23530" y="102286"/>
                    </a:lnTo>
                    <a:cubicBezTo>
                      <a:pt x="23530" y="102945"/>
                      <a:pt x="23309" y="103517"/>
                      <a:pt x="22825" y="104001"/>
                    </a:cubicBezTo>
                    <a:cubicBezTo>
                      <a:pt x="22340" y="104485"/>
                      <a:pt x="21767" y="104705"/>
                      <a:pt x="21106" y="104705"/>
                    </a:cubicBezTo>
                    <a:lnTo>
                      <a:pt x="2424" y="104705"/>
                    </a:lnTo>
                    <a:cubicBezTo>
                      <a:pt x="1762" y="104705"/>
                      <a:pt x="1190" y="104485"/>
                      <a:pt x="705" y="104001"/>
                    </a:cubicBezTo>
                    <a:cubicBezTo>
                      <a:pt x="220" y="103517"/>
                      <a:pt x="0" y="102945"/>
                      <a:pt x="0" y="102286"/>
                    </a:cubicBezTo>
                    <a:lnTo>
                      <a:pt x="0" y="3651"/>
                    </a:lnTo>
                    <a:cubicBezTo>
                      <a:pt x="0" y="2992"/>
                      <a:pt x="220" y="2420"/>
                      <a:pt x="705" y="1936"/>
                    </a:cubicBezTo>
                    <a:cubicBezTo>
                      <a:pt x="1190" y="1452"/>
                      <a:pt x="1762" y="1232"/>
                      <a:pt x="2424" y="1232"/>
                    </a:cubicBezTo>
                    <a:lnTo>
                      <a:pt x="21106" y="1232"/>
                    </a:lnTo>
                    <a:cubicBezTo>
                      <a:pt x="21767" y="1232"/>
                      <a:pt x="22340" y="1452"/>
                      <a:pt x="22825" y="1936"/>
                    </a:cubicBezTo>
                    <a:cubicBezTo>
                      <a:pt x="23309" y="2420"/>
                      <a:pt x="23530" y="2992"/>
                      <a:pt x="23530" y="3651"/>
                    </a:cubicBezTo>
                    <a:lnTo>
                      <a:pt x="23530" y="12978"/>
                    </a:lnTo>
                    <a:cubicBezTo>
                      <a:pt x="23530" y="13506"/>
                      <a:pt x="23662" y="13814"/>
                      <a:pt x="23926" y="13902"/>
                    </a:cubicBezTo>
                    <a:cubicBezTo>
                      <a:pt x="24190" y="13990"/>
                      <a:pt x="24411" y="13726"/>
                      <a:pt x="24543" y="13198"/>
                    </a:cubicBezTo>
                    <a:cubicBezTo>
                      <a:pt x="28200" y="4399"/>
                      <a:pt x="34149" y="0"/>
                      <a:pt x="42433" y="0"/>
                    </a:cubicBezTo>
                    <a:cubicBezTo>
                      <a:pt x="46090" y="0"/>
                      <a:pt x="48954" y="660"/>
                      <a:pt x="50981" y="2024"/>
                    </a:cubicBezTo>
                    <a:close/>
                  </a:path>
                </a:pathLst>
              </a:custGeom>
              <a:solidFill>
                <a:srgbClr val="4C5336"/>
              </a:solidFill>
              <a:ln w="4399"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23F25A42-6177-7143-B495-F3AA6EAF8BA3}"/>
                  </a:ext>
                </a:extLst>
              </p:cNvPr>
              <p:cNvSpPr/>
              <p:nvPr/>
            </p:nvSpPr>
            <p:spPr>
              <a:xfrm>
                <a:off x="17893837" y="10175081"/>
                <a:ext cx="28640" cy="146675"/>
              </a:xfrm>
              <a:custGeom>
                <a:avLst/>
                <a:gdLst>
                  <a:gd name="connsiteX0" fmla="*/ 4054 w 28640"/>
                  <a:gd name="connsiteY0" fmla="*/ 24725 h 146675"/>
                  <a:gd name="connsiteX1" fmla="*/ 0 w 28640"/>
                  <a:gd name="connsiteY1" fmla="*/ 14386 h 146675"/>
                  <a:gd name="connsiteX2" fmla="*/ 4054 w 28640"/>
                  <a:gd name="connsiteY2" fmla="*/ 4047 h 146675"/>
                  <a:gd name="connsiteX3" fmla="*/ 14408 w 28640"/>
                  <a:gd name="connsiteY3" fmla="*/ 0 h 146675"/>
                  <a:gd name="connsiteX4" fmla="*/ 24675 w 28640"/>
                  <a:gd name="connsiteY4" fmla="*/ 4047 h 146675"/>
                  <a:gd name="connsiteX5" fmla="*/ 28641 w 28640"/>
                  <a:gd name="connsiteY5" fmla="*/ 14386 h 146675"/>
                  <a:gd name="connsiteX6" fmla="*/ 24587 w 28640"/>
                  <a:gd name="connsiteY6" fmla="*/ 24725 h 146675"/>
                  <a:gd name="connsiteX7" fmla="*/ 14408 w 28640"/>
                  <a:gd name="connsiteY7" fmla="*/ 28772 h 146675"/>
                  <a:gd name="connsiteX8" fmla="*/ 4054 w 28640"/>
                  <a:gd name="connsiteY8" fmla="*/ 24725 h 146675"/>
                  <a:gd name="connsiteX9" fmla="*/ 3525 w 28640"/>
                  <a:gd name="connsiteY9" fmla="*/ 145971 h 146675"/>
                  <a:gd name="connsiteX10" fmla="*/ 2820 w 28640"/>
                  <a:gd name="connsiteY10" fmla="*/ 144256 h 146675"/>
                  <a:gd name="connsiteX11" fmla="*/ 2820 w 28640"/>
                  <a:gd name="connsiteY11" fmla="*/ 45446 h 146675"/>
                  <a:gd name="connsiteX12" fmla="*/ 3525 w 28640"/>
                  <a:gd name="connsiteY12" fmla="*/ 43730 h 146675"/>
                  <a:gd name="connsiteX13" fmla="*/ 5243 w 28640"/>
                  <a:gd name="connsiteY13" fmla="*/ 43026 h 146675"/>
                  <a:gd name="connsiteX14" fmla="*/ 23926 w 28640"/>
                  <a:gd name="connsiteY14" fmla="*/ 43026 h 146675"/>
                  <a:gd name="connsiteX15" fmla="*/ 25645 w 28640"/>
                  <a:gd name="connsiteY15" fmla="*/ 43730 h 146675"/>
                  <a:gd name="connsiteX16" fmla="*/ 26349 w 28640"/>
                  <a:gd name="connsiteY16" fmla="*/ 45446 h 146675"/>
                  <a:gd name="connsiteX17" fmla="*/ 26349 w 28640"/>
                  <a:gd name="connsiteY17" fmla="*/ 144256 h 146675"/>
                  <a:gd name="connsiteX18" fmla="*/ 25645 w 28640"/>
                  <a:gd name="connsiteY18" fmla="*/ 145971 h 146675"/>
                  <a:gd name="connsiteX19" fmla="*/ 23926 w 28640"/>
                  <a:gd name="connsiteY19" fmla="*/ 146675 h 146675"/>
                  <a:gd name="connsiteX20" fmla="*/ 5243 w 28640"/>
                  <a:gd name="connsiteY20" fmla="*/ 146675 h 146675"/>
                  <a:gd name="connsiteX21" fmla="*/ 3525 w 28640"/>
                  <a:gd name="connsiteY21" fmla="*/ 145971 h 14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640" h="146675">
                    <a:moveTo>
                      <a:pt x="4054" y="24725"/>
                    </a:moveTo>
                    <a:cubicBezTo>
                      <a:pt x="1322" y="21997"/>
                      <a:pt x="0" y="18565"/>
                      <a:pt x="0" y="14386"/>
                    </a:cubicBezTo>
                    <a:cubicBezTo>
                      <a:pt x="0" y="10207"/>
                      <a:pt x="1366" y="6731"/>
                      <a:pt x="4054" y="4047"/>
                    </a:cubicBezTo>
                    <a:cubicBezTo>
                      <a:pt x="6742" y="1364"/>
                      <a:pt x="10223" y="0"/>
                      <a:pt x="14408" y="0"/>
                    </a:cubicBezTo>
                    <a:cubicBezTo>
                      <a:pt x="18595" y="0"/>
                      <a:pt x="22031" y="1364"/>
                      <a:pt x="24675" y="4047"/>
                    </a:cubicBezTo>
                    <a:cubicBezTo>
                      <a:pt x="27319" y="6775"/>
                      <a:pt x="28641" y="10207"/>
                      <a:pt x="28641" y="14386"/>
                    </a:cubicBezTo>
                    <a:cubicBezTo>
                      <a:pt x="28641" y="18565"/>
                      <a:pt x="27275" y="22041"/>
                      <a:pt x="24587" y="24725"/>
                    </a:cubicBezTo>
                    <a:cubicBezTo>
                      <a:pt x="21855" y="27452"/>
                      <a:pt x="18506" y="28772"/>
                      <a:pt x="14408" y="28772"/>
                    </a:cubicBezTo>
                    <a:cubicBezTo>
                      <a:pt x="10311" y="28772"/>
                      <a:pt x="6742" y="27408"/>
                      <a:pt x="4054" y="24725"/>
                    </a:cubicBezTo>
                    <a:close/>
                    <a:moveTo>
                      <a:pt x="3525" y="145971"/>
                    </a:moveTo>
                    <a:cubicBezTo>
                      <a:pt x="3040" y="145488"/>
                      <a:pt x="2820" y="144916"/>
                      <a:pt x="2820" y="144256"/>
                    </a:cubicBezTo>
                    <a:lnTo>
                      <a:pt x="2820" y="45446"/>
                    </a:lnTo>
                    <a:cubicBezTo>
                      <a:pt x="2820" y="44786"/>
                      <a:pt x="3040" y="44214"/>
                      <a:pt x="3525" y="43730"/>
                    </a:cubicBezTo>
                    <a:cubicBezTo>
                      <a:pt x="4010" y="43246"/>
                      <a:pt x="4583" y="43026"/>
                      <a:pt x="5243" y="43026"/>
                    </a:cubicBezTo>
                    <a:lnTo>
                      <a:pt x="23926" y="43026"/>
                    </a:lnTo>
                    <a:cubicBezTo>
                      <a:pt x="24587" y="43026"/>
                      <a:pt x="25160" y="43246"/>
                      <a:pt x="25645" y="43730"/>
                    </a:cubicBezTo>
                    <a:cubicBezTo>
                      <a:pt x="26129" y="44214"/>
                      <a:pt x="26349" y="44786"/>
                      <a:pt x="26349" y="45446"/>
                    </a:cubicBezTo>
                    <a:lnTo>
                      <a:pt x="26349" y="144256"/>
                    </a:lnTo>
                    <a:cubicBezTo>
                      <a:pt x="26349" y="144916"/>
                      <a:pt x="26129" y="145532"/>
                      <a:pt x="25645" y="145971"/>
                    </a:cubicBezTo>
                    <a:cubicBezTo>
                      <a:pt x="25160" y="146455"/>
                      <a:pt x="24587" y="146675"/>
                      <a:pt x="23926" y="146675"/>
                    </a:cubicBezTo>
                    <a:lnTo>
                      <a:pt x="5243" y="146675"/>
                    </a:lnTo>
                    <a:cubicBezTo>
                      <a:pt x="4583" y="146675"/>
                      <a:pt x="4010" y="146455"/>
                      <a:pt x="3525" y="145971"/>
                    </a:cubicBezTo>
                    <a:close/>
                  </a:path>
                </a:pathLst>
              </a:custGeom>
              <a:solidFill>
                <a:srgbClr val="4C5336"/>
              </a:solidFill>
              <a:ln w="4399"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8B81C688-D4D8-1440-94C7-E045FFAA1694}"/>
                  </a:ext>
                </a:extLst>
              </p:cNvPr>
              <p:cNvSpPr/>
              <p:nvPr/>
            </p:nvSpPr>
            <p:spPr>
              <a:xfrm>
                <a:off x="17939662" y="10216479"/>
                <a:ext cx="71249" cy="105321"/>
              </a:xfrm>
              <a:custGeom>
                <a:avLst/>
                <a:gdLst>
                  <a:gd name="connsiteX0" fmla="*/ 64420 w 71249"/>
                  <a:gd name="connsiteY0" fmla="*/ 8799 h 105321"/>
                  <a:gd name="connsiteX1" fmla="*/ 71250 w 71249"/>
                  <a:gd name="connsiteY1" fmla="*/ 33875 h 105321"/>
                  <a:gd name="connsiteX2" fmla="*/ 71250 w 71249"/>
                  <a:gd name="connsiteY2" fmla="*/ 102858 h 105321"/>
                  <a:gd name="connsiteX3" fmla="*/ 70545 w 71249"/>
                  <a:gd name="connsiteY3" fmla="*/ 104573 h 105321"/>
                  <a:gd name="connsiteX4" fmla="*/ 68826 w 71249"/>
                  <a:gd name="connsiteY4" fmla="*/ 105277 h 105321"/>
                  <a:gd name="connsiteX5" fmla="*/ 50144 w 71249"/>
                  <a:gd name="connsiteY5" fmla="*/ 105277 h 105321"/>
                  <a:gd name="connsiteX6" fmla="*/ 48425 w 71249"/>
                  <a:gd name="connsiteY6" fmla="*/ 104573 h 105321"/>
                  <a:gd name="connsiteX7" fmla="*/ 47720 w 71249"/>
                  <a:gd name="connsiteY7" fmla="*/ 102858 h 105321"/>
                  <a:gd name="connsiteX8" fmla="*/ 47720 w 71249"/>
                  <a:gd name="connsiteY8" fmla="*/ 35679 h 105321"/>
                  <a:gd name="connsiteX9" fmla="*/ 44680 w 71249"/>
                  <a:gd name="connsiteY9" fmla="*/ 24329 h 105321"/>
                  <a:gd name="connsiteX10" fmla="*/ 35955 w 71249"/>
                  <a:gd name="connsiteY10" fmla="*/ 20281 h 105321"/>
                  <a:gd name="connsiteX11" fmla="*/ 26790 w 71249"/>
                  <a:gd name="connsiteY11" fmla="*/ 24549 h 105321"/>
                  <a:gd name="connsiteX12" fmla="*/ 23530 w 71249"/>
                  <a:gd name="connsiteY12" fmla="*/ 36339 h 105321"/>
                  <a:gd name="connsiteX13" fmla="*/ 23530 w 71249"/>
                  <a:gd name="connsiteY13" fmla="*/ 102902 h 105321"/>
                  <a:gd name="connsiteX14" fmla="*/ 22825 w 71249"/>
                  <a:gd name="connsiteY14" fmla="*/ 104617 h 105321"/>
                  <a:gd name="connsiteX15" fmla="*/ 21106 w 71249"/>
                  <a:gd name="connsiteY15" fmla="*/ 105321 h 105321"/>
                  <a:gd name="connsiteX16" fmla="*/ 2423 w 71249"/>
                  <a:gd name="connsiteY16" fmla="*/ 105321 h 105321"/>
                  <a:gd name="connsiteX17" fmla="*/ 705 w 71249"/>
                  <a:gd name="connsiteY17" fmla="*/ 104617 h 105321"/>
                  <a:gd name="connsiteX18" fmla="*/ 0 w 71249"/>
                  <a:gd name="connsiteY18" fmla="*/ 102902 h 105321"/>
                  <a:gd name="connsiteX19" fmla="*/ 0 w 71249"/>
                  <a:gd name="connsiteY19" fmla="*/ 4091 h 105321"/>
                  <a:gd name="connsiteX20" fmla="*/ 705 w 71249"/>
                  <a:gd name="connsiteY20" fmla="*/ 2376 h 105321"/>
                  <a:gd name="connsiteX21" fmla="*/ 2423 w 71249"/>
                  <a:gd name="connsiteY21" fmla="*/ 1672 h 105321"/>
                  <a:gd name="connsiteX22" fmla="*/ 21106 w 71249"/>
                  <a:gd name="connsiteY22" fmla="*/ 1672 h 105321"/>
                  <a:gd name="connsiteX23" fmla="*/ 22825 w 71249"/>
                  <a:gd name="connsiteY23" fmla="*/ 2376 h 105321"/>
                  <a:gd name="connsiteX24" fmla="*/ 23530 w 71249"/>
                  <a:gd name="connsiteY24" fmla="*/ 4091 h 105321"/>
                  <a:gd name="connsiteX25" fmla="*/ 23530 w 71249"/>
                  <a:gd name="connsiteY25" fmla="*/ 8139 h 105321"/>
                  <a:gd name="connsiteX26" fmla="*/ 24058 w 71249"/>
                  <a:gd name="connsiteY26" fmla="*/ 8843 h 105321"/>
                  <a:gd name="connsiteX27" fmla="*/ 25160 w 71249"/>
                  <a:gd name="connsiteY27" fmla="*/ 8139 h 105321"/>
                  <a:gd name="connsiteX28" fmla="*/ 44459 w 71249"/>
                  <a:gd name="connsiteY28" fmla="*/ 0 h 105321"/>
                  <a:gd name="connsiteX29" fmla="*/ 64464 w 71249"/>
                  <a:gd name="connsiteY29" fmla="*/ 8843 h 10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05321">
                    <a:moveTo>
                      <a:pt x="64420" y="8799"/>
                    </a:moveTo>
                    <a:cubicBezTo>
                      <a:pt x="68958" y="14694"/>
                      <a:pt x="71250" y="23053"/>
                      <a:pt x="71250" y="33875"/>
                    </a:cubicBezTo>
                    <a:lnTo>
                      <a:pt x="71250" y="102858"/>
                    </a:lnTo>
                    <a:cubicBezTo>
                      <a:pt x="71250" y="103517"/>
                      <a:pt x="71029" y="104133"/>
                      <a:pt x="70545" y="104573"/>
                    </a:cubicBezTo>
                    <a:cubicBezTo>
                      <a:pt x="70060" y="105057"/>
                      <a:pt x="69487" y="105277"/>
                      <a:pt x="68826" y="105277"/>
                    </a:cubicBezTo>
                    <a:lnTo>
                      <a:pt x="50144" y="105277"/>
                    </a:lnTo>
                    <a:cubicBezTo>
                      <a:pt x="49483" y="105277"/>
                      <a:pt x="48866" y="105057"/>
                      <a:pt x="48425" y="104573"/>
                    </a:cubicBezTo>
                    <a:cubicBezTo>
                      <a:pt x="47940" y="104089"/>
                      <a:pt x="47720" y="103517"/>
                      <a:pt x="47720" y="102858"/>
                    </a:cubicBezTo>
                    <a:lnTo>
                      <a:pt x="47720" y="35679"/>
                    </a:lnTo>
                    <a:cubicBezTo>
                      <a:pt x="47720" y="30796"/>
                      <a:pt x="46707" y="27012"/>
                      <a:pt x="44680" y="24329"/>
                    </a:cubicBezTo>
                    <a:cubicBezTo>
                      <a:pt x="42653" y="21645"/>
                      <a:pt x="39745" y="20281"/>
                      <a:pt x="35955" y="20281"/>
                    </a:cubicBezTo>
                    <a:cubicBezTo>
                      <a:pt x="32166" y="20281"/>
                      <a:pt x="28993" y="21689"/>
                      <a:pt x="26790" y="24549"/>
                    </a:cubicBezTo>
                    <a:cubicBezTo>
                      <a:pt x="24631" y="27408"/>
                      <a:pt x="23530" y="31324"/>
                      <a:pt x="23530" y="36339"/>
                    </a:cubicBezTo>
                    <a:lnTo>
                      <a:pt x="23530" y="102902"/>
                    </a:lnTo>
                    <a:cubicBezTo>
                      <a:pt x="23530" y="103561"/>
                      <a:pt x="23309" y="104177"/>
                      <a:pt x="22825" y="104617"/>
                    </a:cubicBezTo>
                    <a:cubicBezTo>
                      <a:pt x="22340" y="105101"/>
                      <a:pt x="21767" y="105321"/>
                      <a:pt x="21106" y="105321"/>
                    </a:cubicBezTo>
                    <a:lnTo>
                      <a:pt x="2423" y="105321"/>
                    </a:lnTo>
                    <a:cubicBezTo>
                      <a:pt x="1762" y="105321"/>
                      <a:pt x="1190" y="105101"/>
                      <a:pt x="705" y="104617"/>
                    </a:cubicBezTo>
                    <a:cubicBezTo>
                      <a:pt x="220" y="104133"/>
                      <a:pt x="0" y="103561"/>
                      <a:pt x="0" y="102902"/>
                    </a:cubicBezTo>
                    <a:lnTo>
                      <a:pt x="0" y="4091"/>
                    </a:lnTo>
                    <a:cubicBezTo>
                      <a:pt x="0" y="3432"/>
                      <a:pt x="220" y="2860"/>
                      <a:pt x="705" y="2376"/>
                    </a:cubicBezTo>
                    <a:cubicBezTo>
                      <a:pt x="1190" y="1892"/>
                      <a:pt x="1762" y="1672"/>
                      <a:pt x="2423" y="1672"/>
                    </a:cubicBezTo>
                    <a:lnTo>
                      <a:pt x="21106" y="1672"/>
                    </a:lnTo>
                    <a:cubicBezTo>
                      <a:pt x="21767" y="1672"/>
                      <a:pt x="22340" y="1892"/>
                      <a:pt x="22825" y="2376"/>
                    </a:cubicBezTo>
                    <a:cubicBezTo>
                      <a:pt x="23309" y="2860"/>
                      <a:pt x="23530" y="3432"/>
                      <a:pt x="23530" y="4091"/>
                    </a:cubicBezTo>
                    <a:lnTo>
                      <a:pt x="23530" y="8139"/>
                    </a:lnTo>
                    <a:cubicBezTo>
                      <a:pt x="23530" y="8535"/>
                      <a:pt x="23706" y="8799"/>
                      <a:pt x="24058" y="8843"/>
                    </a:cubicBezTo>
                    <a:cubicBezTo>
                      <a:pt x="24411" y="8931"/>
                      <a:pt x="24763" y="8667"/>
                      <a:pt x="25160" y="8139"/>
                    </a:cubicBezTo>
                    <a:cubicBezTo>
                      <a:pt x="29787" y="2728"/>
                      <a:pt x="36220" y="0"/>
                      <a:pt x="44459" y="0"/>
                    </a:cubicBezTo>
                    <a:cubicBezTo>
                      <a:pt x="53272" y="0"/>
                      <a:pt x="59925" y="2948"/>
                      <a:pt x="64464" y="8843"/>
                    </a:cubicBezTo>
                    <a:close/>
                  </a:path>
                </a:pathLst>
              </a:custGeom>
              <a:solidFill>
                <a:srgbClr val="4C5336"/>
              </a:solidFill>
              <a:ln w="4399"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91196D37-A0E7-D947-B389-3ED7CCDC826E}"/>
                  </a:ext>
                </a:extLst>
              </p:cNvPr>
              <p:cNvSpPr/>
              <p:nvPr/>
            </p:nvSpPr>
            <p:spPr>
              <a:xfrm>
                <a:off x="18027171" y="10216347"/>
                <a:ext cx="71690" cy="147203"/>
              </a:xfrm>
              <a:custGeom>
                <a:avLst/>
                <a:gdLst>
                  <a:gd name="connsiteX0" fmla="*/ 48866 w 71690"/>
                  <a:gd name="connsiteY0" fmla="*/ 2420 h 147203"/>
                  <a:gd name="connsiteX1" fmla="*/ 50584 w 71690"/>
                  <a:gd name="connsiteY1" fmla="*/ 1716 h 147203"/>
                  <a:gd name="connsiteX2" fmla="*/ 69267 w 71690"/>
                  <a:gd name="connsiteY2" fmla="*/ 1716 h 147203"/>
                  <a:gd name="connsiteX3" fmla="*/ 70985 w 71690"/>
                  <a:gd name="connsiteY3" fmla="*/ 2420 h 147203"/>
                  <a:gd name="connsiteX4" fmla="*/ 71690 w 71690"/>
                  <a:gd name="connsiteY4" fmla="*/ 4135 h 147203"/>
                  <a:gd name="connsiteX5" fmla="*/ 71690 w 71690"/>
                  <a:gd name="connsiteY5" fmla="*/ 101538 h 147203"/>
                  <a:gd name="connsiteX6" fmla="*/ 61732 w 71690"/>
                  <a:gd name="connsiteY6" fmla="*/ 135325 h 147203"/>
                  <a:gd name="connsiteX7" fmla="*/ 26173 w 71690"/>
                  <a:gd name="connsiteY7" fmla="*/ 147203 h 147203"/>
                  <a:gd name="connsiteX8" fmla="*/ 19476 w 71690"/>
                  <a:gd name="connsiteY8" fmla="*/ 146983 h 147203"/>
                  <a:gd name="connsiteX9" fmla="*/ 17052 w 71690"/>
                  <a:gd name="connsiteY9" fmla="*/ 144344 h 147203"/>
                  <a:gd name="connsiteX10" fmla="*/ 17052 w 71690"/>
                  <a:gd name="connsiteY10" fmla="*/ 128726 h 147203"/>
                  <a:gd name="connsiteX11" fmla="*/ 19696 w 71690"/>
                  <a:gd name="connsiteY11" fmla="*/ 126482 h 147203"/>
                  <a:gd name="connsiteX12" fmla="*/ 37498 w 71690"/>
                  <a:gd name="connsiteY12" fmla="*/ 123623 h 147203"/>
                  <a:gd name="connsiteX13" fmla="*/ 45914 w 71690"/>
                  <a:gd name="connsiteY13" fmla="*/ 114692 h 147203"/>
                  <a:gd name="connsiteX14" fmla="*/ 48161 w 71690"/>
                  <a:gd name="connsiteY14" fmla="*/ 99250 h 147203"/>
                  <a:gd name="connsiteX15" fmla="*/ 48161 w 71690"/>
                  <a:gd name="connsiteY15" fmla="*/ 97006 h 147203"/>
                  <a:gd name="connsiteX16" fmla="*/ 47764 w 71690"/>
                  <a:gd name="connsiteY16" fmla="*/ 96302 h 147203"/>
                  <a:gd name="connsiteX17" fmla="*/ 46971 w 71690"/>
                  <a:gd name="connsiteY17" fmla="*/ 96830 h 147203"/>
                  <a:gd name="connsiteX18" fmla="*/ 27848 w 71690"/>
                  <a:gd name="connsiteY18" fmla="*/ 105541 h 147203"/>
                  <a:gd name="connsiteX19" fmla="*/ 7094 w 71690"/>
                  <a:gd name="connsiteY19" fmla="*/ 96698 h 147203"/>
                  <a:gd name="connsiteX20" fmla="*/ 0 w 71690"/>
                  <a:gd name="connsiteY20" fmla="*/ 72634 h 147203"/>
                  <a:gd name="connsiteX21" fmla="*/ 0 w 71690"/>
                  <a:gd name="connsiteY21" fmla="*/ 32863 h 147203"/>
                  <a:gd name="connsiteX22" fmla="*/ 7226 w 71690"/>
                  <a:gd name="connsiteY22" fmla="*/ 8623 h 147203"/>
                  <a:gd name="connsiteX23" fmla="*/ 27848 w 71690"/>
                  <a:gd name="connsiteY23" fmla="*/ 0 h 147203"/>
                  <a:gd name="connsiteX24" fmla="*/ 46971 w 71690"/>
                  <a:gd name="connsiteY24" fmla="*/ 8711 h 147203"/>
                  <a:gd name="connsiteX25" fmla="*/ 47764 w 71690"/>
                  <a:gd name="connsiteY25" fmla="*/ 9239 h 147203"/>
                  <a:gd name="connsiteX26" fmla="*/ 48161 w 71690"/>
                  <a:gd name="connsiteY26" fmla="*/ 8535 h 147203"/>
                  <a:gd name="connsiteX27" fmla="*/ 48161 w 71690"/>
                  <a:gd name="connsiteY27" fmla="*/ 4091 h 147203"/>
                  <a:gd name="connsiteX28" fmla="*/ 48866 w 71690"/>
                  <a:gd name="connsiteY28" fmla="*/ 2376 h 147203"/>
                  <a:gd name="connsiteX29" fmla="*/ 44812 w 71690"/>
                  <a:gd name="connsiteY29" fmla="*/ 81345 h 147203"/>
                  <a:gd name="connsiteX30" fmla="*/ 48161 w 71690"/>
                  <a:gd name="connsiteY30" fmla="*/ 71094 h 147203"/>
                  <a:gd name="connsiteX31" fmla="*/ 48161 w 71690"/>
                  <a:gd name="connsiteY31" fmla="*/ 34755 h 147203"/>
                  <a:gd name="connsiteX32" fmla="*/ 44812 w 71690"/>
                  <a:gd name="connsiteY32" fmla="*/ 24285 h 147203"/>
                  <a:gd name="connsiteX33" fmla="*/ 35955 w 71690"/>
                  <a:gd name="connsiteY33" fmla="*/ 20325 h 147203"/>
                  <a:gd name="connsiteX34" fmla="*/ 27011 w 71690"/>
                  <a:gd name="connsiteY34" fmla="*/ 24373 h 147203"/>
                  <a:gd name="connsiteX35" fmla="*/ 23574 w 71690"/>
                  <a:gd name="connsiteY35" fmla="*/ 34711 h 147203"/>
                  <a:gd name="connsiteX36" fmla="*/ 23574 w 71690"/>
                  <a:gd name="connsiteY36" fmla="*/ 71050 h 147203"/>
                  <a:gd name="connsiteX37" fmla="*/ 27011 w 71690"/>
                  <a:gd name="connsiteY37" fmla="*/ 81301 h 147203"/>
                  <a:gd name="connsiteX38" fmla="*/ 35955 w 71690"/>
                  <a:gd name="connsiteY38" fmla="*/ 85260 h 147203"/>
                  <a:gd name="connsiteX39" fmla="*/ 44812 w 71690"/>
                  <a:gd name="connsiteY39" fmla="*/ 81301 h 14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1690" h="147203">
                    <a:moveTo>
                      <a:pt x="48866" y="2420"/>
                    </a:moveTo>
                    <a:cubicBezTo>
                      <a:pt x="49350" y="1936"/>
                      <a:pt x="49923" y="1716"/>
                      <a:pt x="50584" y="1716"/>
                    </a:cubicBezTo>
                    <a:lnTo>
                      <a:pt x="69267" y="1716"/>
                    </a:lnTo>
                    <a:cubicBezTo>
                      <a:pt x="69928" y="1716"/>
                      <a:pt x="70501" y="1936"/>
                      <a:pt x="70985" y="2420"/>
                    </a:cubicBezTo>
                    <a:cubicBezTo>
                      <a:pt x="71470" y="2904"/>
                      <a:pt x="71690" y="3475"/>
                      <a:pt x="71690" y="4135"/>
                    </a:cubicBezTo>
                    <a:lnTo>
                      <a:pt x="71690" y="101538"/>
                    </a:lnTo>
                    <a:cubicBezTo>
                      <a:pt x="71690" y="116144"/>
                      <a:pt x="68386" y="127406"/>
                      <a:pt x="61732" y="135325"/>
                    </a:cubicBezTo>
                    <a:cubicBezTo>
                      <a:pt x="55079" y="143244"/>
                      <a:pt x="43226" y="147203"/>
                      <a:pt x="26173" y="147203"/>
                    </a:cubicBezTo>
                    <a:cubicBezTo>
                      <a:pt x="23177" y="147203"/>
                      <a:pt x="20974" y="147115"/>
                      <a:pt x="19476" y="146983"/>
                    </a:cubicBezTo>
                    <a:cubicBezTo>
                      <a:pt x="17846" y="146851"/>
                      <a:pt x="17052" y="145971"/>
                      <a:pt x="17052" y="144344"/>
                    </a:cubicBezTo>
                    <a:lnTo>
                      <a:pt x="17052" y="128726"/>
                    </a:lnTo>
                    <a:cubicBezTo>
                      <a:pt x="17052" y="126966"/>
                      <a:pt x="17934" y="126218"/>
                      <a:pt x="19696" y="126482"/>
                    </a:cubicBezTo>
                    <a:cubicBezTo>
                      <a:pt x="27407" y="126614"/>
                      <a:pt x="33356" y="125690"/>
                      <a:pt x="37498" y="123623"/>
                    </a:cubicBezTo>
                    <a:cubicBezTo>
                      <a:pt x="41639" y="121599"/>
                      <a:pt x="44460" y="118607"/>
                      <a:pt x="45914" y="114692"/>
                    </a:cubicBezTo>
                    <a:cubicBezTo>
                      <a:pt x="47412" y="110776"/>
                      <a:pt x="48161" y="105629"/>
                      <a:pt x="48161" y="99250"/>
                    </a:cubicBezTo>
                    <a:lnTo>
                      <a:pt x="48161" y="97006"/>
                    </a:lnTo>
                    <a:cubicBezTo>
                      <a:pt x="48161" y="96610"/>
                      <a:pt x="48029" y="96346"/>
                      <a:pt x="47764" y="96302"/>
                    </a:cubicBezTo>
                    <a:cubicBezTo>
                      <a:pt x="47500" y="96214"/>
                      <a:pt x="47235" y="96390"/>
                      <a:pt x="46971" y="96830"/>
                    </a:cubicBezTo>
                    <a:cubicBezTo>
                      <a:pt x="42521" y="102638"/>
                      <a:pt x="36132" y="105541"/>
                      <a:pt x="27848" y="105541"/>
                    </a:cubicBezTo>
                    <a:cubicBezTo>
                      <a:pt x="18771" y="105541"/>
                      <a:pt x="11853" y="102594"/>
                      <a:pt x="7094" y="96698"/>
                    </a:cubicBezTo>
                    <a:cubicBezTo>
                      <a:pt x="2335" y="90803"/>
                      <a:pt x="0" y="82796"/>
                      <a:pt x="0" y="72634"/>
                    </a:cubicBezTo>
                    <a:lnTo>
                      <a:pt x="0" y="32863"/>
                    </a:lnTo>
                    <a:cubicBezTo>
                      <a:pt x="0" y="22437"/>
                      <a:pt x="2424" y="14342"/>
                      <a:pt x="7226" y="8623"/>
                    </a:cubicBezTo>
                    <a:cubicBezTo>
                      <a:pt x="12029" y="2860"/>
                      <a:pt x="18903" y="0"/>
                      <a:pt x="27848" y="0"/>
                    </a:cubicBezTo>
                    <a:cubicBezTo>
                      <a:pt x="36132" y="0"/>
                      <a:pt x="42477" y="2904"/>
                      <a:pt x="46971" y="8711"/>
                    </a:cubicBezTo>
                    <a:cubicBezTo>
                      <a:pt x="47235" y="9107"/>
                      <a:pt x="47500" y="9283"/>
                      <a:pt x="47764" y="9239"/>
                    </a:cubicBezTo>
                    <a:cubicBezTo>
                      <a:pt x="48029" y="9151"/>
                      <a:pt x="48161" y="8931"/>
                      <a:pt x="48161" y="8535"/>
                    </a:cubicBezTo>
                    <a:lnTo>
                      <a:pt x="48161" y="4091"/>
                    </a:lnTo>
                    <a:cubicBezTo>
                      <a:pt x="48161" y="3432"/>
                      <a:pt x="48381" y="2860"/>
                      <a:pt x="48866" y="2376"/>
                    </a:cubicBezTo>
                    <a:close/>
                    <a:moveTo>
                      <a:pt x="44812" y="81345"/>
                    </a:moveTo>
                    <a:cubicBezTo>
                      <a:pt x="47059" y="78705"/>
                      <a:pt x="48161" y="75273"/>
                      <a:pt x="48161" y="71094"/>
                    </a:cubicBezTo>
                    <a:lnTo>
                      <a:pt x="48161" y="34755"/>
                    </a:lnTo>
                    <a:cubicBezTo>
                      <a:pt x="48161" y="30444"/>
                      <a:pt x="47059" y="26924"/>
                      <a:pt x="44812" y="24285"/>
                    </a:cubicBezTo>
                    <a:cubicBezTo>
                      <a:pt x="42565" y="21645"/>
                      <a:pt x="39613" y="20325"/>
                      <a:pt x="35955" y="20325"/>
                    </a:cubicBezTo>
                    <a:cubicBezTo>
                      <a:pt x="32298" y="20325"/>
                      <a:pt x="29302" y="21689"/>
                      <a:pt x="27011" y="24373"/>
                    </a:cubicBezTo>
                    <a:cubicBezTo>
                      <a:pt x="24719" y="27100"/>
                      <a:pt x="23574" y="30532"/>
                      <a:pt x="23574" y="34711"/>
                    </a:cubicBezTo>
                    <a:lnTo>
                      <a:pt x="23574" y="71050"/>
                    </a:lnTo>
                    <a:cubicBezTo>
                      <a:pt x="23574" y="75229"/>
                      <a:pt x="24719" y="78661"/>
                      <a:pt x="27011" y="81301"/>
                    </a:cubicBezTo>
                    <a:cubicBezTo>
                      <a:pt x="29302" y="83940"/>
                      <a:pt x="32298" y="85260"/>
                      <a:pt x="35955" y="85260"/>
                    </a:cubicBezTo>
                    <a:cubicBezTo>
                      <a:pt x="39613" y="85260"/>
                      <a:pt x="42565" y="83940"/>
                      <a:pt x="44812" y="81301"/>
                    </a:cubicBezTo>
                    <a:close/>
                  </a:path>
                </a:pathLst>
              </a:custGeom>
              <a:solidFill>
                <a:srgbClr val="4C5336"/>
              </a:solidFill>
              <a:ln w="4399"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9D322460-38BF-C641-8E2B-739581E4DCFF}"/>
                  </a:ext>
                </a:extLst>
              </p:cNvPr>
              <p:cNvSpPr/>
              <p:nvPr/>
            </p:nvSpPr>
            <p:spPr>
              <a:xfrm>
                <a:off x="18156231" y="10179744"/>
                <a:ext cx="23529" cy="142012"/>
              </a:xfrm>
              <a:custGeom>
                <a:avLst/>
                <a:gdLst>
                  <a:gd name="connsiteX0" fmla="*/ 705 w 23529"/>
                  <a:gd name="connsiteY0" fmla="*/ 141308 h 142012"/>
                  <a:gd name="connsiteX1" fmla="*/ 0 w 23529"/>
                  <a:gd name="connsiteY1" fmla="*/ 139592 h 142012"/>
                  <a:gd name="connsiteX2" fmla="*/ 0 w 23529"/>
                  <a:gd name="connsiteY2" fmla="*/ 2420 h 142012"/>
                  <a:gd name="connsiteX3" fmla="*/ 705 w 23529"/>
                  <a:gd name="connsiteY3" fmla="*/ 704 h 142012"/>
                  <a:gd name="connsiteX4" fmla="*/ 2424 w 23529"/>
                  <a:gd name="connsiteY4" fmla="*/ 0 h 142012"/>
                  <a:gd name="connsiteX5" fmla="*/ 21106 w 23529"/>
                  <a:gd name="connsiteY5" fmla="*/ 0 h 142012"/>
                  <a:gd name="connsiteX6" fmla="*/ 22825 w 23529"/>
                  <a:gd name="connsiteY6" fmla="*/ 704 h 142012"/>
                  <a:gd name="connsiteX7" fmla="*/ 23530 w 23529"/>
                  <a:gd name="connsiteY7" fmla="*/ 2420 h 142012"/>
                  <a:gd name="connsiteX8" fmla="*/ 23530 w 23529"/>
                  <a:gd name="connsiteY8" fmla="*/ 139592 h 142012"/>
                  <a:gd name="connsiteX9" fmla="*/ 22825 w 23529"/>
                  <a:gd name="connsiteY9" fmla="*/ 141308 h 142012"/>
                  <a:gd name="connsiteX10" fmla="*/ 21106 w 23529"/>
                  <a:gd name="connsiteY10" fmla="*/ 142012 h 142012"/>
                  <a:gd name="connsiteX11" fmla="*/ 2424 w 23529"/>
                  <a:gd name="connsiteY11" fmla="*/ 142012 h 142012"/>
                  <a:gd name="connsiteX12" fmla="*/ 705 w 23529"/>
                  <a:gd name="connsiteY12" fmla="*/ 141308 h 14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29" h="142012">
                    <a:moveTo>
                      <a:pt x="705" y="141308"/>
                    </a:moveTo>
                    <a:cubicBezTo>
                      <a:pt x="220" y="140824"/>
                      <a:pt x="0" y="140252"/>
                      <a:pt x="0" y="139592"/>
                    </a:cubicBezTo>
                    <a:lnTo>
                      <a:pt x="0" y="2420"/>
                    </a:lnTo>
                    <a:cubicBezTo>
                      <a:pt x="0" y="1760"/>
                      <a:pt x="220" y="1188"/>
                      <a:pt x="705" y="704"/>
                    </a:cubicBezTo>
                    <a:cubicBezTo>
                      <a:pt x="1190" y="220"/>
                      <a:pt x="1762" y="0"/>
                      <a:pt x="2424" y="0"/>
                    </a:cubicBezTo>
                    <a:lnTo>
                      <a:pt x="21106" y="0"/>
                    </a:lnTo>
                    <a:cubicBezTo>
                      <a:pt x="21767" y="0"/>
                      <a:pt x="22340" y="220"/>
                      <a:pt x="22825" y="704"/>
                    </a:cubicBezTo>
                    <a:cubicBezTo>
                      <a:pt x="23309" y="1188"/>
                      <a:pt x="23530" y="1760"/>
                      <a:pt x="23530" y="2420"/>
                    </a:cubicBezTo>
                    <a:lnTo>
                      <a:pt x="23530" y="139592"/>
                    </a:lnTo>
                    <a:cubicBezTo>
                      <a:pt x="23530" y="140252"/>
                      <a:pt x="23309" y="140868"/>
                      <a:pt x="22825" y="141308"/>
                    </a:cubicBezTo>
                    <a:cubicBezTo>
                      <a:pt x="22340" y="141792"/>
                      <a:pt x="21767" y="142012"/>
                      <a:pt x="21106" y="142012"/>
                    </a:cubicBezTo>
                    <a:lnTo>
                      <a:pt x="2424" y="142012"/>
                    </a:lnTo>
                    <a:cubicBezTo>
                      <a:pt x="1762" y="142012"/>
                      <a:pt x="1146" y="141792"/>
                      <a:pt x="705" y="141308"/>
                    </a:cubicBezTo>
                    <a:close/>
                  </a:path>
                </a:pathLst>
              </a:custGeom>
              <a:solidFill>
                <a:srgbClr val="4C5336"/>
              </a:solidFill>
              <a:ln w="4399"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DC2E331F-6264-E142-A452-2D3839824144}"/>
                  </a:ext>
                </a:extLst>
              </p:cNvPr>
              <p:cNvSpPr/>
              <p:nvPr/>
            </p:nvSpPr>
            <p:spPr>
              <a:xfrm>
                <a:off x="18195887" y="10216435"/>
                <a:ext cx="72527" cy="106948"/>
              </a:xfrm>
              <a:custGeom>
                <a:avLst/>
                <a:gdLst>
                  <a:gd name="connsiteX0" fmla="*/ 9650 w 72527"/>
                  <a:gd name="connsiteY0" fmla="*/ 98018 h 106948"/>
                  <a:gd name="connsiteX1" fmla="*/ 0 w 72527"/>
                  <a:gd name="connsiteY1" fmla="*/ 73866 h 106948"/>
                  <a:gd name="connsiteX2" fmla="*/ 0 w 72527"/>
                  <a:gd name="connsiteY2" fmla="*/ 33083 h 106948"/>
                  <a:gd name="connsiteX3" fmla="*/ 9738 w 72527"/>
                  <a:gd name="connsiteY3" fmla="*/ 9019 h 106948"/>
                  <a:gd name="connsiteX4" fmla="*/ 36176 w 72527"/>
                  <a:gd name="connsiteY4" fmla="*/ 0 h 106948"/>
                  <a:gd name="connsiteX5" fmla="*/ 62790 w 72527"/>
                  <a:gd name="connsiteY5" fmla="*/ 9019 h 106948"/>
                  <a:gd name="connsiteX6" fmla="*/ 72527 w 72527"/>
                  <a:gd name="connsiteY6" fmla="*/ 33083 h 106948"/>
                  <a:gd name="connsiteX7" fmla="*/ 72527 w 72527"/>
                  <a:gd name="connsiteY7" fmla="*/ 73866 h 106948"/>
                  <a:gd name="connsiteX8" fmla="*/ 62878 w 72527"/>
                  <a:gd name="connsiteY8" fmla="*/ 98018 h 106948"/>
                  <a:gd name="connsiteX9" fmla="*/ 36132 w 72527"/>
                  <a:gd name="connsiteY9" fmla="*/ 106949 h 106948"/>
                  <a:gd name="connsiteX10" fmla="*/ 9606 w 72527"/>
                  <a:gd name="connsiteY10" fmla="*/ 98018 h 106948"/>
                  <a:gd name="connsiteX11" fmla="*/ 45429 w 72527"/>
                  <a:gd name="connsiteY11" fmla="*/ 82488 h 106948"/>
                  <a:gd name="connsiteX12" fmla="*/ 48998 w 72527"/>
                  <a:gd name="connsiteY12" fmla="*/ 72018 h 106948"/>
                  <a:gd name="connsiteX13" fmla="*/ 48998 w 72527"/>
                  <a:gd name="connsiteY13" fmla="*/ 34667 h 106948"/>
                  <a:gd name="connsiteX14" fmla="*/ 45429 w 72527"/>
                  <a:gd name="connsiteY14" fmla="*/ 24329 h 106948"/>
                  <a:gd name="connsiteX15" fmla="*/ 36176 w 72527"/>
                  <a:gd name="connsiteY15" fmla="*/ 20281 h 106948"/>
                  <a:gd name="connsiteX16" fmla="*/ 27011 w 72527"/>
                  <a:gd name="connsiteY16" fmla="*/ 24241 h 106948"/>
                  <a:gd name="connsiteX17" fmla="*/ 23574 w 72527"/>
                  <a:gd name="connsiteY17" fmla="*/ 34711 h 106948"/>
                  <a:gd name="connsiteX18" fmla="*/ 23574 w 72527"/>
                  <a:gd name="connsiteY18" fmla="*/ 72062 h 106948"/>
                  <a:gd name="connsiteX19" fmla="*/ 27011 w 72527"/>
                  <a:gd name="connsiteY19" fmla="*/ 82532 h 106948"/>
                  <a:gd name="connsiteX20" fmla="*/ 36176 w 72527"/>
                  <a:gd name="connsiteY20" fmla="*/ 86492 h 106948"/>
                  <a:gd name="connsiteX21" fmla="*/ 45429 w 72527"/>
                  <a:gd name="connsiteY21" fmla="*/ 82532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527" h="106948">
                    <a:moveTo>
                      <a:pt x="9650" y="98018"/>
                    </a:moveTo>
                    <a:cubicBezTo>
                      <a:pt x="3217" y="92079"/>
                      <a:pt x="0" y="84028"/>
                      <a:pt x="0" y="73866"/>
                    </a:cubicBezTo>
                    <a:lnTo>
                      <a:pt x="0" y="33083"/>
                    </a:lnTo>
                    <a:cubicBezTo>
                      <a:pt x="0" y="23053"/>
                      <a:pt x="3261" y="15046"/>
                      <a:pt x="9738" y="9019"/>
                    </a:cubicBezTo>
                    <a:cubicBezTo>
                      <a:pt x="16259" y="2992"/>
                      <a:pt x="25028" y="0"/>
                      <a:pt x="36176" y="0"/>
                    </a:cubicBezTo>
                    <a:cubicBezTo>
                      <a:pt x="47324" y="0"/>
                      <a:pt x="56312" y="2992"/>
                      <a:pt x="62790" y="9019"/>
                    </a:cubicBezTo>
                    <a:cubicBezTo>
                      <a:pt x="69311" y="15046"/>
                      <a:pt x="72527" y="23053"/>
                      <a:pt x="72527" y="33083"/>
                    </a:cubicBezTo>
                    <a:lnTo>
                      <a:pt x="72527" y="73866"/>
                    </a:lnTo>
                    <a:cubicBezTo>
                      <a:pt x="72527" y="84028"/>
                      <a:pt x="69311" y="92079"/>
                      <a:pt x="62878" y="98018"/>
                    </a:cubicBezTo>
                    <a:cubicBezTo>
                      <a:pt x="56444" y="103957"/>
                      <a:pt x="47544" y="106949"/>
                      <a:pt x="36132" y="106949"/>
                    </a:cubicBezTo>
                    <a:cubicBezTo>
                      <a:pt x="24719" y="106949"/>
                      <a:pt x="16039" y="103957"/>
                      <a:pt x="9606" y="98018"/>
                    </a:cubicBezTo>
                    <a:close/>
                    <a:moveTo>
                      <a:pt x="45429" y="82488"/>
                    </a:moveTo>
                    <a:cubicBezTo>
                      <a:pt x="47808" y="79849"/>
                      <a:pt x="48998" y="76373"/>
                      <a:pt x="48998" y="72018"/>
                    </a:cubicBezTo>
                    <a:lnTo>
                      <a:pt x="48998" y="34667"/>
                    </a:lnTo>
                    <a:cubicBezTo>
                      <a:pt x="48998" y="30488"/>
                      <a:pt x="47808" y="27012"/>
                      <a:pt x="45429" y="24329"/>
                    </a:cubicBezTo>
                    <a:cubicBezTo>
                      <a:pt x="43049" y="21601"/>
                      <a:pt x="39965" y="20281"/>
                      <a:pt x="36176" y="20281"/>
                    </a:cubicBezTo>
                    <a:cubicBezTo>
                      <a:pt x="32386" y="20281"/>
                      <a:pt x="29346" y="21601"/>
                      <a:pt x="27011" y="24241"/>
                    </a:cubicBezTo>
                    <a:cubicBezTo>
                      <a:pt x="24719" y="26880"/>
                      <a:pt x="23574" y="30356"/>
                      <a:pt x="23574" y="34711"/>
                    </a:cubicBezTo>
                    <a:lnTo>
                      <a:pt x="23574" y="72062"/>
                    </a:lnTo>
                    <a:cubicBezTo>
                      <a:pt x="23574" y="76373"/>
                      <a:pt x="24719" y="79893"/>
                      <a:pt x="27011" y="82532"/>
                    </a:cubicBezTo>
                    <a:cubicBezTo>
                      <a:pt x="29302" y="85172"/>
                      <a:pt x="32342" y="86492"/>
                      <a:pt x="36176" y="86492"/>
                    </a:cubicBezTo>
                    <a:cubicBezTo>
                      <a:pt x="40009" y="86492"/>
                      <a:pt x="43049" y="85172"/>
                      <a:pt x="45429" y="82532"/>
                    </a:cubicBezTo>
                    <a:close/>
                  </a:path>
                </a:pathLst>
              </a:custGeom>
              <a:solidFill>
                <a:srgbClr val="4C5336"/>
              </a:solidFill>
              <a:ln w="4399"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A7FF7C94-57B3-6C43-B482-E124F0325B8A}"/>
                  </a:ext>
                </a:extLst>
              </p:cNvPr>
              <p:cNvSpPr/>
              <p:nvPr/>
            </p:nvSpPr>
            <p:spPr>
              <a:xfrm>
                <a:off x="18282030" y="10216919"/>
                <a:ext cx="70676" cy="106113"/>
              </a:xfrm>
              <a:custGeom>
                <a:avLst/>
                <a:gdLst>
                  <a:gd name="connsiteX0" fmla="*/ 9562 w 70676"/>
                  <a:gd name="connsiteY0" fmla="*/ 98370 h 106113"/>
                  <a:gd name="connsiteX1" fmla="*/ 0 w 70676"/>
                  <a:gd name="connsiteY1" fmla="*/ 77473 h 106113"/>
                  <a:gd name="connsiteX2" fmla="*/ 0 w 70676"/>
                  <a:gd name="connsiteY2" fmla="*/ 76065 h 106113"/>
                  <a:gd name="connsiteX3" fmla="*/ 705 w 70676"/>
                  <a:gd name="connsiteY3" fmla="*/ 74350 h 106113"/>
                  <a:gd name="connsiteX4" fmla="*/ 2423 w 70676"/>
                  <a:gd name="connsiteY4" fmla="*/ 73646 h 106113"/>
                  <a:gd name="connsiteX5" fmla="*/ 19916 w 70676"/>
                  <a:gd name="connsiteY5" fmla="*/ 73646 h 106113"/>
                  <a:gd name="connsiteX6" fmla="*/ 21635 w 70676"/>
                  <a:gd name="connsiteY6" fmla="*/ 74350 h 106113"/>
                  <a:gd name="connsiteX7" fmla="*/ 22340 w 70676"/>
                  <a:gd name="connsiteY7" fmla="*/ 76065 h 106113"/>
                  <a:gd name="connsiteX8" fmla="*/ 22340 w 70676"/>
                  <a:gd name="connsiteY8" fmla="*/ 77077 h 106113"/>
                  <a:gd name="connsiteX9" fmla="*/ 26085 w 70676"/>
                  <a:gd name="connsiteY9" fmla="*/ 85172 h 106113"/>
                  <a:gd name="connsiteX10" fmla="*/ 35338 w 70676"/>
                  <a:gd name="connsiteY10" fmla="*/ 88428 h 106113"/>
                  <a:gd name="connsiteX11" fmla="*/ 43666 w 70676"/>
                  <a:gd name="connsiteY11" fmla="*/ 85392 h 106113"/>
                  <a:gd name="connsiteX12" fmla="*/ 46706 w 70676"/>
                  <a:gd name="connsiteY12" fmla="*/ 77693 h 106113"/>
                  <a:gd name="connsiteX13" fmla="*/ 44063 w 70676"/>
                  <a:gd name="connsiteY13" fmla="*/ 70918 h 106113"/>
                  <a:gd name="connsiteX14" fmla="*/ 38379 w 70676"/>
                  <a:gd name="connsiteY14" fmla="*/ 66739 h 106113"/>
                  <a:gd name="connsiteX15" fmla="*/ 27407 w 70676"/>
                  <a:gd name="connsiteY15" fmla="*/ 62075 h 106113"/>
                  <a:gd name="connsiteX16" fmla="*/ 8416 w 70676"/>
                  <a:gd name="connsiteY16" fmla="*/ 50725 h 106113"/>
                  <a:gd name="connsiteX17" fmla="*/ 1013 w 70676"/>
                  <a:gd name="connsiteY17" fmla="*/ 30224 h 106113"/>
                  <a:gd name="connsiteX18" fmla="*/ 10046 w 70676"/>
                  <a:gd name="connsiteY18" fmla="*/ 8007 h 106113"/>
                  <a:gd name="connsiteX19" fmla="*/ 34545 w 70676"/>
                  <a:gd name="connsiteY19" fmla="*/ 0 h 106113"/>
                  <a:gd name="connsiteX20" fmla="*/ 59661 w 70676"/>
                  <a:gd name="connsiteY20" fmla="*/ 8403 h 106113"/>
                  <a:gd name="connsiteX21" fmla="*/ 68914 w 70676"/>
                  <a:gd name="connsiteY21" fmla="*/ 31016 h 106113"/>
                  <a:gd name="connsiteX22" fmla="*/ 68209 w 70676"/>
                  <a:gd name="connsiteY22" fmla="*/ 32731 h 106113"/>
                  <a:gd name="connsiteX23" fmla="*/ 66491 w 70676"/>
                  <a:gd name="connsiteY23" fmla="*/ 33435 h 106113"/>
                  <a:gd name="connsiteX24" fmla="*/ 49438 w 70676"/>
                  <a:gd name="connsiteY24" fmla="*/ 33435 h 106113"/>
                  <a:gd name="connsiteX25" fmla="*/ 47720 w 70676"/>
                  <a:gd name="connsiteY25" fmla="*/ 32731 h 106113"/>
                  <a:gd name="connsiteX26" fmla="*/ 47015 w 70676"/>
                  <a:gd name="connsiteY26" fmla="*/ 31016 h 106113"/>
                  <a:gd name="connsiteX27" fmla="*/ 47015 w 70676"/>
                  <a:gd name="connsiteY27" fmla="*/ 29784 h 106113"/>
                  <a:gd name="connsiteX28" fmla="*/ 43666 w 70676"/>
                  <a:gd name="connsiteY28" fmla="*/ 21645 h 106113"/>
                  <a:gd name="connsiteX29" fmla="*/ 35250 w 70676"/>
                  <a:gd name="connsiteY29" fmla="*/ 18389 h 106113"/>
                  <a:gd name="connsiteX30" fmla="*/ 26834 w 70676"/>
                  <a:gd name="connsiteY30" fmla="*/ 21733 h 106113"/>
                  <a:gd name="connsiteX31" fmla="*/ 23706 w 70676"/>
                  <a:gd name="connsiteY31" fmla="*/ 29740 h 106113"/>
                  <a:gd name="connsiteX32" fmla="*/ 26129 w 70676"/>
                  <a:gd name="connsiteY32" fmla="*/ 36251 h 106113"/>
                  <a:gd name="connsiteX33" fmla="*/ 31637 w 70676"/>
                  <a:gd name="connsiteY33" fmla="*/ 40430 h 106113"/>
                  <a:gd name="connsiteX34" fmla="*/ 41816 w 70676"/>
                  <a:gd name="connsiteY34" fmla="*/ 45006 h 106113"/>
                  <a:gd name="connsiteX35" fmla="*/ 56136 w 70676"/>
                  <a:gd name="connsiteY35" fmla="*/ 51825 h 106113"/>
                  <a:gd name="connsiteX36" fmla="*/ 66314 w 70676"/>
                  <a:gd name="connsiteY36" fmla="*/ 61371 h 106113"/>
                  <a:gd name="connsiteX37" fmla="*/ 70677 w 70676"/>
                  <a:gd name="connsiteY37" fmla="*/ 76681 h 106113"/>
                  <a:gd name="connsiteX38" fmla="*/ 61115 w 70676"/>
                  <a:gd name="connsiteY38" fmla="*/ 98194 h 106113"/>
                  <a:gd name="connsiteX39" fmla="*/ 35294 w 70676"/>
                  <a:gd name="connsiteY39" fmla="*/ 106113 h 106113"/>
                  <a:gd name="connsiteX40" fmla="*/ 9694 w 70676"/>
                  <a:gd name="connsiteY40" fmla="*/ 98414 h 10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0676" h="106113">
                    <a:moveTo>
                      <a:pt x="9562" y="98370"/>
                    </a:moveTo>
                    <a:cubicBezTo>
                      <a:pt x="3173" y="93223"/>
                      <a:pt x="0" y="86272"/>
                      <a:pt x="0" y="77473"/>
                    </a:cubicBezTo>
                    <a:lnTo>
                      <a:pt x="0" y="76065"/>
                    </a:lnTo>
                    <a:cubicBezTo>
                      <a:pt x="0" y="75405"/>
                      <a:pt x="220" y="74833"/>
                      <a:pt x="705" y="74350"/>
                    </a:cubicBezTo>
                    <a:cubicBezTo>
                      <a:pt x="1190" y="73866"/>
                      <a:pt x="1762" y="73646"/>
                      <a:pt x="2423" y="73646"/>
                    </a:cubicBezTo>
                    <a:lnTo>
                      <a:pt x="19916" y="73646"/>
                    </a:lnTo>
                    <a:cubicBezTo>
                      <a:pt x="20577" y="73646"/>
                      <a:pt x="21150" y="73866"/>
                      <a:pt x="21635" y="74350"/>
                    </a:cubicBezTo>
                    <a:cubicBezTo>
                      <a:pt x="22119" y="74833"/>
                      <a:pt x="22340" y="75405"/>
                      <a:pt x="22340" y="76065"/>
                    </a:cubicBezTo>
                    <a:lnTo>
                      <a:pt x="22340" y="77077"/>
                    </a:lnTo>
                    <a:cubicBezTo>
                      <a:pt x="22340" y="80333"/>
                      <a:pt x="23574" y="83016"/>
                      <a:pt x="26085" y="85172"/>
                    </a:cubicBezTo>
                    <a:cubicBezTo>
                      <a:pt x="28597" y="87328"/>
                      <a:pt x="31681" y="88428"/>
                      <a:pt x="35338" y="88428"/>
                    </a:cubicBezTo>
                    <a:cubicBezTo>
                      <a:pt x="38995" y="88428"/>
                      <a:pt x="41639" y="87416"/>
                      <a:pt x="43666" y="85392"/>
                    </a:cubicBezTo>
                    <a:cubicBezTo>
                      <a:pt x="45693" y="83368"/>
                      <a:pt x="46706" y="80817"/>
                      <a:pt x="46706" y="77693"/>
                    </a:cubicBezTo>
                    <a:cubicBezTo>
                      <a:pt x="46706" y="75009"/>
                      <a:pt x="45825" y="72722"/>
                      <a:pt x="44063" y="70918"/>
                    </a:cubicBezTo>
                    <a:cubicBezTo>
                      <a:pt x="42300" y="69114"/>
                      <a:pt x="40406" y="67706"/>
                      <a:pt x="38379" y="66739"/>
                    </a:cubicBezTo>
                    <a:cubicBezTo>
                      <a:pt x="36352" y="65815"/>
                      <a:pt x="32695" y="64231"/>
                      <a:pt x="27407" y="62075"/>
                    </a:cubicBezTo>
                    <a:cubicBezTo>
                      <a:pt x="19696" y="59084"/>
                      <a:pt x="13351" y="55300"/>
                      <a:pt x="8416" y="50725"/>
                    </a:cubicBezTo>
                    <a:cubicBezTo>
                      <a:pt x="3481" y="46149"/>
                      <a:pt x="1013" y="39286"/>
                      <a:pt x="1013" y="30224"/>
                    </a:cubicBezTo>
                    <a:cubicBezTo>
                      <a:pt x="1013" y="21161"/>
                      <a:pt x="4010" y="13330"/>
                      <a:pt x="10046" y="8007"/>
                    </a:cubicBezTo>
                    <a:cubicBezTo>
                      <a:pt x="16083" y="2684"/>
                      <a:pt x="24235" y="0"/>
                      <a:pt x="34545" y="0"/>
                    </a:cubicBezTo>
                    <a:cubicBezTo>
                      <a:pt x="44856" y="0"/>
                      <a:pt x="53492" y="2816"/>
                      <a:pt x="59661" y="8403"/>
                    </a:cubicBezTo>
                    <a:cubicBezTo>
                      <a:pt x="65830" y="14034"/>
                      <a:pt x="68914" y="21557"/>
                      <a:pt x="68914" y="31016"/>
                    </a:cubicBezTo>
                    <a:cubicBezTo>
                      <a:pt x="68914" y="31676"/>
                      <a:pt x="68694" y="32247"/>
                      <a:pt x="68209" y="32731"/>
                    </a:cubicBezTo>
                    <a:cubicBezTo>
                      <a:pt x="67725" y="33215"/>
                      <a:pt x="67152" y="33435"/>
                      <a:pt x="66491" y="33435"/>
                    </a:cubicBezTo>
                    <a:lnTo>
                      <a:pt x="49438" y="33435"/>
                    </a:lnTo>
                    <a:cubicBezTo>
                      <a:pt x="48777" y="33435"/>
                      <a:pt x="48161" y="33215"/>
                      <a:pt x="47720" y="32731"/>
                    </a:cubicBezTo>
                    <a:cubicBezTo>
                      <a:pt x="47235" y="32247"/>
                      <a:pt x="47015" y="31676"/>
                      <a:pt x="47015" y="31016"/>
                    </a:cubicBezTo>
                    <a:lnTo>
                      <a:pt x="47015" y="29784"/>
                    </a:lnTo>
                    <a:cubicBezTo>
                      <a:pt x="47015" y="26528"/>
                      <a:pt x="45913" y="23845"/>
                      <a:pt x="43666" y="21645"/>
                    </a:cubicBezTo>
                    <a:cubicBezTo>
                      <a:pt x="41419" y="19489"/>
                      <a:pt x="38599" y="18389"/>
                      <a:pt x="35250" y="18389"/>
                    </a:cubicBezTo>
                    <a:cubicBezTo>
                      <a:pt x="31901" y="18389"/>
                      <a:pt x="28905" y="19489"/>
                      <a:pt x="26834" y="21733"/>
                    </a:cubicBezTo>
                    <a:cubicBezTo>
                      <a:pt x="24719" y="23977"/>
                      <a:pt x="23706" y="26616"/>
                      <a:pt x="23706" y="29740"/>
                    </a:cubicBezTo>
                    <a:cubicBezTo>
                      <a:pt x="23706" y="32291"/>
                      <a:pt x="24499" y="34491"/>
                      <a:pt x="26129" y="36251"/>
                    </a:cubicBezTo>
                    <a:cubicBezTo>
                      <a:pt x="27760" y="38011"/>
                      <a:pt x="29566" y="39374"/>
                      <a:pt x="31637" y="40430"/>
                    </a:cubicBezTo>
                    <a:cubicBezTo>
                      <a:pt x="33664" y="41442"/>
                      <a:pt x="37057" y="42982"/>
                      <a:pt x="41816" y="45006"/>
                    </a:cubicBezTo>
                    <a:cubicBezTo>
                      <a:pt x="47500" y="47293"/>
                      <a:pt x="52303" y="49581"/>
                      <a:pt x="56136" y="51825"/>
                    </a:cubicBezTo>
                    <a:cubicBezTo>
                      <a:pt x="60014" y="54068"/>
                      <a:pt x="63362" y="57236"/>
                      <a:pt x="66314" y="61371"/>
                    </a:cubicBezTo>
                    <a:cubicBezTo>
                      <a:pt x="69223" y="65507"/>
                      <a:pt x="70677" y="70610"/>
                      <a:pt x="70677" y="76681"/>
                    </a:cubicBezTo>
                    <a:cubicBezTo>
                      <a:pt x="70677" y="85744"/>
                      <a:pt x="67504" y="92915"/>
                      <a:pt x="61115" y="98194"/>
                    </a:cubicBezTo>
                    <a:cubicBezTo>
                      <a:pt x="54726" y="103473"/>
                      <a:pt x="46134" y="106113"/>
                      <a:pt x="35294" y="106113"/>
                    </a:cubicBezTo>
                    <a:cubicBezTo>
                      <a:pt x="24455" y="106113"/>
                      <a:pt x="16039" y="103561"/>
                      <a:pt x="9694" y="98414"/>
                    </a:cubicBezTo>
                    <a:close/>
                  </a:path>
                </a:pathLst>
              </a:custGeom>
              <a:solidFill>
                <a:srgbClr val="4C5336"/>
              </a:solidFill>
              <a:ln w="4399"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00A82BCF-5975-8C4B-9BF3-E1276B7FC717}"/>
                  </a:ext>
                </a:extLst>
              </p:cNvPr>
              <p:cNvSpPr/>
              <p:nvPr/>
            </p:nvSpPr>
            <p:spPr>
              <a:xfrm>
                <a:off x="18359889" y="10216919"/>
                <a:ext cx="70676" cy="106113"/>
              </a:xfrm>
              <a:custGeom>
                <a:avLst/>
                <a:gdLst>
                  <a:gd name="connsiteX0" fmla="*/ 9562 w 70676"/>
                  <a:gd name="connsiteY0" fmla="*/ 98370 h 106113"/>
                  <a:gd name="connsiteX1" fmla="*/ 0 w 70676"/>
                  <a:gd name="connsiteY1" fmla="*/ 77473 h 106113"/>
                  <a:gd name="connsiteX2" fmla="*/ 0 w 70676"/>
                  <a:gd name="connsiteY2" fmla="*/ 76065 h 106113"/>
                  <a:gd name="connsiteX3" fmla="*/ 705 w 70676"/>
                  <a:gd name="connsiteY3" fmla="*/ 74350 h 106113"/>
                  <a:gd name="connsiteX4" fmla="*/ 2424 w 70676"/>
                  <a:gd name="connsiteY4" fmla="*/ 73646 h 106113"/>
                  <a:gd name="connsiteX5" fmla="*/ 19916 w 70676"/>
                  <a:gd name="connsiteY5" fmla="*/ 73646 h 106113"/>
                  <a:gd name="connsiteX6" fmla="*/ 21635 w 70676"/>
                  <a:gd name="connsiteY6" fmla="*/ 74350 h 106113"/>
                  <a:gd name="connsiteX7" fmla="*/ 22340 w 70676"/>
                  <a:gd name="connsiteY7" fmla="*/ 76065 h 106113"/>
                  <a:gd name="connsiteX8" fmla="*/ 22340 w 70676"/>
                  <a:gd name="connsiteY8" fmla="*/ 77077 h 106113"/>
                  <a:gd name="connsiteX9" fmla="*/ 26085 w 70676"/>
                  <a:gd name="connsiteY9" fmla="*/ 85172 h 106113"/>
                  <a:gd name="connsiteX10" fmla="*/ 35338 w 70676"/>
                  <a:gd name="connsiteY10" fmla="*/ 88428 h 106113"/>
                  <a:gd name="connsiteX11" fmla="*/ 43666 w 70676"/>
                  <a:gd name="connsiteY11" fmla="*/ 85392 h 106113"/>
                  <a:gd name="connsiteX12" fmla="*/ 46707 w 70676"/>
                  <a:gd name="connsiteY12" fmla="*/ 77693 h 106113"/>
                  <a:gd name="connsiteX13" fmla="*/ 44063 w 70676"/>
                  <a:gd name="connsiteY13" fmla="*/ 70918 h 106113"/>
                  <a:gd name="connsiteX14" fmla="*/ 38379 w 70676"/>
                  <a:gd name="connsiteY14" fmla="*/ 66739 h 106113"/>
                  <a:gd name="connsiteX15" fmla="*/ 27407 w 70676"/>
                  <a:gd name="connsiteY15" fmla="*/ 62075 h 106113"/>
                  <a:gd name="connsiteX16" fmla="*/ 8416 w 70676"/>
                  <a:gd name="connsiteY16" fmla="*/ 50725 h 106113"/>
                  <a:gd name="connsiteX17" fmla="*/ 1013 w 70676"/>
                  <a:gd name="connsiteY17" fmla="*/ 30224 h 106113"/>
                  <a:gd name="connsiteX18" fmla="*/ 10046 w 70676"/>
                  <a:gd name="connsiteY18" fmla="*/ 8007 h 106113"/>
                  <a:gd name="connsiteX19" fmla="*/ 34545 w 70676"/>
                  <a:gd name="connsiteY19" fmla="*/ 0 h 106113"/>
                  <a:gd name="connsiteX20" fmla="*/ 59661 w 70676"/>
                  <a:gd name="connsiteY20" fmla="*/ 8403 h 106113"/>
                  <a:gd name="connsiteX21" fmla="*/ 68914 w 70676"/>
                  <a:gd name="connsiteY21" fmla="*/ 31016 h 106113"/>
                  <a:gd name="connsiteX22" fmla="*/ 68209 w 70676"/>
                  <a:gd name="connsiteY22" fmla="*/ 32731 h 106113"/>
                  <a:gd name="connsiteX23" fmla="*/ 66491 w 70676"/>
                  <a:gd name="connsiteY23" fmla="*/ 33435 h 106113"/>
                  <a:gd name="connsiteX24" fmla="*/ 49438 w 70676"/>
                  <a:gd name="connsiteY24" fmla="*/ 33435 h 106113"/>
                  <a:gd name="connsiteX25" fmla="*/ 47720 w 70676"/>
                  <a:gd name="connsiteY25" fmla="*/ 32731 h 106113"/>
                  <a:gd name="connsiteX26" fmla="*/ 47015 w 70676"/>
                  <a:gd name="connsiteY26" fmla="*/ 31016 h 106113"/>
                  <a:gd name="connsiteX27" fmla="*/ 47015 w 70676"/>
                  <a:gd name="connsiteY27" fmla="*/ 29784 h 106113"/>
                  <a:gd name="connsiteX28" fmla="*/ 43666 w 70676"/>
                  <a:gd name="connsiteY28" fmla="*/ 21645 h 106113"/>
                  <a:gd name="connsiteX29" fmla="*/ 35250 w 70676"/>
                  <a:gd name="connsiteY29" fmla="*/ 18389 h 106113"/>
                  <a:gd name="connsiteX30" fmla="*/ 26834 w 70676"/>
                  <a:gd name="connsiteY30" fmla="*/ 21733 h 106113"/>
                  <a:gd name="connsiteX31" fmla="*/ 23706 w 70676"/>
                  <a:gd name="connsiteY31" fmla="*/ 29740 h 106113"/>
                  <a:gd name="connsiteX32" fmla="*/ 26129 w 70676"/>
                  <a:gd name="connsiteY32" fmla="*/ 36251 h 106113"/>
                  <a:gd name="connsiteX33" fmla="*/ 31637 w 70676"/>
                  <a:gd name="connsiteY33" fmla="*/ 40430 h 106113"/>
                  <a:gd name="connsiteX34" fmla="*/ 41816 w 70676"/>
                  <a:gd name="connsiteY34" fmla="*/ 45006 h 106113"/>
                  <a:gd name="connsiteX35" fmla="*/ 56136 w 70676"/>
                  <a:gd name="connsiteY35" fmla="*/ 51825 h 106113"/>
                  <a:gd name="connsiteX36" fmla="*/ 66315 w 70676"/>
                  <a:gd name="connsiteY36" fmla="*/ 61371 h 106113"/>
                  <a:gd name="connsiteX37" fmla="*/ 70677 w 70676"/>
                  <a:gd name="connsiteY37" fmla="*/ 76681 h 106113"/>
                  <a:gd name="connsiteX38" fmla="*/ 61115 w 70676"/>
                  <a:gd name="connsiteY38" fmla="*/ 98194 h 106113"/>
                  <a:gd name="connsiteX39" fmla="*/ 35294 w 70676"/>
                  <a:gd name="connsiteY39" fmla="*/ 106113 h 106113"/>
                  <a:gd name="connsiteX40" fmla="*/ 9694 w 70676"/>
                  <a:gd name="connsiteY40" fmla="*/ 98414 h 10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0676" h="106113">
                    <a:moveTo>
                      <a:pt x="9562" y="98370"/>
                    </a:moveTo>
                    <a:cubicBezTo>
                      <a:pt x="3173" y="93223"/>
                      <a:pt x="0" y="86272"/>
                      <a:pt x="0" y="77473"/>
                    </a:cubicBezTo>
                    <a:lnTo>
                      <a:pt x="0" y="76065"/>
                    </a:lnTo>
                    <a:cubicBezTo>
                      <a:pt x="0" y="75405"/>
                      <a:pt x="220" y="74833"/>
                      <a:pt x="705" y="74350"/>
                    </a:cubicBezTo>
                    <a:cubicBezTo>
                      <a:pt x="1190" y="73866"/>
                      <a:pt x="1762" y="73646"/>
                      <a:pt x="2424" y="73646"/>
                    </a:cubicBezTo>
                    <a:lnTo>
                      <a:pt x="19916" y="73646"/>
                    </a:lnTo>
                    <a:cubicBezTo>
                      <a:pt x="20577" y="73646"/>
                      <a:pt x="21150" y="73866"/>
                      <a:pt x="21635" y="74350"/>
                    </a:cubicBezTo>
                    <a:cubicBezTo>
                      <a:pt x="22120" y="74833"/>
                      <a:pt x="22340" y="75405"/>
                      <a:pt x="22340" y="76065"/>
                    </a:cubicBezTo>
                    <a:lnTo>
                      <a:pt x="22340" y="77077"/>
                    </a:lnTo>
                    <a:cubicBezTo>
                      <a:pt x="22340" y="80333"/>
                      <a:pt x="23574" y="83016"/>
                      <a:pt x="26085" y="85172"/>
                    </a:cubicBezTo>
                    <a:cubicBezTo>
                      <a:pt x="28597" y="87328"/>
                      <a:pt x="31681" y="88428"/>
                      <a:pt x="35338" y="88428"/>
                    </a:cubicBezTo>
                    <a:cubicBezTo>
                      <a:pt x="38996" y="88428"/>
                      <a:pt x="41639" y="87416"/>
                      <a:pt x="43666" y="85392"/>
                    </a:cubicBezTo>
                    <a:cubicBezTo>
                      <a:pt x="45693" y="83368"/>
                      <a:pt x="46707" y="80817"/>
                      <a:pt x="46707" y="77693"/>
                    </a:cubicBezTo>
                    <a:cubicBezTo>
                      <a:pt x="46707" y="75009"/>
                      <a:pt x="45825" y="72722"/>
                      <a:pt x="44063" y="70918"/>
                    </a:cubicBezTo>
                    <a:cubicBezTo>
                      <a:pt x="42300" y="69114"/>
                      <a:pt x="40406" y="67706"/>
                      <a:pt x="38379" y="66739"/>
                    </a:cubicBezTo>
                    <a:cubicBezTo>
                      <a:pt x="36352" y="65815"/>
                      <a:pt x="32695" y="64231"/>
                      <a:pt x="27407" y="62075"/>
                    </a:cubicBezTo>
                    <a:cubicBezTo>
                      <a:pt x="19696" y="59084"/>
                      <a:pt x="13351" y="55300"/>
                      <a:pt x="8416" y="50725"/>
                    </a:cubicBezTo>
                    <a:cubicBezTo>
                      <a:pt x="3481" y="46149"/>
                      <a:pt x="1013" y="39286"/>
                      <a:pt x="1013" y="30224"/>
                    </a:cubicBezTo>
                    <a:cubicBezTo>
                      <a:pt x="1013" y="21161"/>
                      <a:pt x="4010" y="13330"/>
                      <a:pt x="10046" y="8007"/>
                    </a:cubicBezTo>
                    <a:cubicBezTo>
                      <a:pt x="16083" y="2684"/>
                      <a:pt x="24235" y="0"/>
                      <a:pt x="34545" y="0"/>
                    </a:cubicBezTo>
                    <a:cubicBezTo>
                      <a:pt x="44856" y="0"/>
                      <a:pt x="53492" y="2816"/>
                      <a:pt x="59661" y="8403"/>
                    </a:cubicBezTo>
                    <a:cubicBezTo>
                      <a:pt x="65830" y="14034"/>
                      <a:pt x="68914" y="21557"/>
                      <a:pt x="68914" y="31016"/>
                    </a:cubicBezTo>
                    <a:cubicBezTo>
                      <a:pt x="68914" y="31676"/>
                      <a:pt x="68694" y="32247"/>
                      <a:pt x="68209" y="32731"/>
                    </a:cubicBezTo>
                    <a:cubicBezTo>
                      <a:pt x="67725" y="33215"/>
                      <a:pt x="67152" y="33435"/>
                      <a:pt x="66491" y="33435"/>
                    </a:cubicBezTo>
                    <a:lnTo>
                      <a:pt x="49438" y="33435"/>
                    </a:lnTo>
                    <a:cubicBezTo>
                      <a:pt x="48778" y="33435"/>
                      <a:pt x="48161" y="33215"/>
                      <a:pt x="47720" y="32731"/>
                    </a:cubicBezTo>
                    <a:cubicBezTo>
                      <a:pt x="47235" y="32247"/>
                      <a:pt x="47015" y="31676"/>
                      <a:pt x="47015" y="31016"/>
                    </a:cubicBezTo>
                    <a:lnTo>
                      <a:pt x="47015" y="29784"/>
                    </a:lnTo>
                    <a:cubicBezTo>
                      <a:pt x="47015" y="26528"/>
                      <a:pt x="45914" y="23845"/>
                      <a:pt x="43666" y="21645"/>
                    </a:cubicBezTo>
                    <a:cubicBezTo>
                      <a:pt x="41419" y="19489"/>
                      <a:pt x="38599" y="18389"/>
                      <a:pt x="35250" y="18389"/>
                    </a:cubicBezTo>
                    <a:cubicBezTo>
                      <a:pt x="31901" y="18389"/>
                      <a:pt x="28905" y="19489"/>
                      <a:pt x="26834" y="21733"/>
                    </a:cubicBezTo>
                    <a:cubicBezTo>
                      <a:pt x="24719" y="23977"/>
                      <a:pt x="23706" y="26616"/>
                      <a:pt x="23706" y="29740"/>
                    </a:cubicBezTo>
                    <a:cubicBezTo>
                      <a:pt x="23706" y="32291"/>
                      <a:pt x="24499" y="34491"/>
                      <a:pt x="26129" y="36251"/>
                    </a:cubicBezTo>
                    <a:cubicBezTo>
                      <a:pt x="27760" y="38011"/>
                      <a:pt x="29566" y="39374"/>
                      <a:pt x="31637" y="40430"/>
                    </a:cubicBezTo>
                    <a:cubicBezTo>
                      <a:pt x="33664" y="41442"/>
                      <a:pt x="37057" y="42982"/>
                      <a:pt x="41816" y="45006"/>
                    </a:cubicBezTo>
                    <a:cubicBezTo>
                      <a:pt x="47500" y="47293"/>
                      <a:pt x="52303" y="49581"/>
                      <a:pt x="56136" y="51825"/>
                    </a:cubicBezTo>
                    <a:cubicBezTo>
                      <a:pt x="60014" y="54068"/>
                      <a:pt x="63362" y="57236"/>
                      <a:pt x="66315" y="61371"/>
                    </a:cubicBezTo>
                    <a:cubicBezTo>
                      <a:pt x="69223" y="65507"/>
                      <a:pt x="70677" y="70610"/>
                      <a:pt x="70677" y="76681"/>
                    </a:cubicBezTo>
                    <a:cubicBezTo>
                      <a:pt x="70677" y="85744"/>
                      <a:pt x="67504" y="92915"/>
                      <a:pt x="61115" y="98194"/>
                    </a:cubicBezTo>
                    <a:cubicBezTo>
                      <a:pt x="54726" y="103473"/>
                      <a:pt x="46134" y="106113"/>
                      <a:pt x="35294" y="106113"/>
                    </a:cubicBezTo>
                    <a:cubicBezTo>
                      <a:pt x="24455" y="106113"/>
                      <a:pt x="16039" y="103561"/>
                      <a:pt x="9694" y="98414"/>
                    </a:cubicBezTo>
                    <a:close/>
                  </a:path>
                </a:pathLst>
              </a:custGeom>
              <a:solidFill>
                <a:srgbClr val="4C5336"/>
              </a:solidFill>
              <a:ln w="4399"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E519628C-C5A8-0042-995B-D89DEF79C79A}"/>
                  </a:ext>
                </a:extLst>
              </p:cNvPr>
              <p:cNvSpPr/>
              <p:nvPr/>
            </p:nvSpPr>
            <p:spPr>
              <a:xfrm>
                <a:off x="18483089" y="10216435"/>
                <a:ext cx="72527" cy="106948"/>
              </a:xfrm>
              <a:custGeom>
                <a:avLst/>
                <a:gdLst>
                  <a:gd name="connsiteX0" fmla="*/ 9650 w 72527"/>
                  <a:gd name="connsiteY0" fmla="*/ 98018 h 106948"/>
                  <a:gd name="connsiteX1" fmla="*/ 0 w 72527"/>
                  <a:gd name="connsiteY1" fmla="*/ 73866 h 106948"/>
                  <a:gd name="connsiteX2" fmla="*/ 0 w 72527"/>
                  <a:gd name="connsiteY2" fmla="*/ 33083 h 106948"/>
                  <a:gd name="connsiteX3" fmla="*/ 9738 w 72527"/>
                  <a:gd name="connsiteY3" fmla="*/ 9019 h 106948"/>
                  <a:gd name="connsiteX4" fmla="*/ 36176 w 72527"/>
                  <a:gd name="connsiteY4" fmla="*/ 0 h 106948"/>
                  <a:gd name="connsiteX5" fmla="*/ 62790 w 72527"/>
                  <a:gd name="connsiteY5" fmla="*/ 9019 h 106948"/>
                  <a:gd name="connsiteX6" fmla="*/ 72528 w 72527"/>
                  <a:gd name="connsiteY6" fmla="*/ 33083 h 106948"/>
                  <a:gd name="connsiteX7" fmla="*/ 72528 w 72527"/>
                  <a:gd name="connsiteY7" fmla="*/ 73866 h 106948"/>
                  <a:gd name="connsiteX8" fmla="*/ 62878 w 72527"/>
                  <a:gd name="connsiteY8" fmla="*/ 98018 h 106948"/>
                  <a:gd name="connsiteX9" fmla="*/ 36132 w 72527"/>
                  <a:gd name="connsiteY9" fmla="*/ 106949 h 106948"/>
                  <a:gd name="connsiteX10" fmla="*/ 9606 w 72527"/>
                  <a:gd name="connsiteY10" fmla="*/ 98018 h 106948"/>
                  <a:gd name="connsiteX11" fmla="*/ 45429 w 72527"/>
                  <a:gd name="connsiteY11" fmla="*/ 82488 h 106948"/>
                  <a:gd name="connsiteX12" fmla="*/ 48998 w 72527"/>
                  <a:gd name="connsiteY12" fmla="*/ 72018 h 106948"/>
                  <a:gd name="connsiteX13" fmla="*/ 48998 w 72527"/>
                  <a:gd name="connsiteY13" fmla="*/ 34667 h 106948"/>
                  <a:gd name="connsiteX14" fmla="*/ 45429 w 72527"/>
                  <a:gd name="connsiteY14" fmla="*/ 24329 h 106948"/>
                  <a:gd name="connsiteX15" fmla="*/ 36176 w 72527"/>
                  <a:gd name="connsiteY15" fmla="*/ 20281 h 106948"/>
                  <a:gd name="connsiteX16" fmla="*/ 27011 w 72527"/>
                  <a:gd name="connsiteY16" fmla="*/ 24241 h 106948"/>
                  <a:gd name="connsiteX17" fmla="*/ 23574 w 72527"/>
                  <a:gd name="connsiteY17" fmla="*/ 34711 h 106948"/>
                  <a:gd name="connsiteX18" fmla="*/ 23574 w 72527"/>
                  <a:gd name="connsiteY18" fmla="*/ 72062 h 106948"/>
                  <a:gd name="connsiteX19" fmla="*/ 27011 w 72527"/>
                  <a:gd name="connsiteY19" fmla="*/ 82532 h 106948"/>
                  <a:gd name="connsiteX20" fmla="*/ 36176 w 72527"/>
                  <a:gd name="connsiteY20" fmla="*/ 86492 h 106948"/>
                  <a:gd name="connsiteX21" fmla="*/ 45429 w 72527"/>
                  <a:gd name="connsiteY21" fmla="*/ 82532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527" h="106948">
                    <a:moveTo>
                      <a:pt x="9650" y="98018"/>
                    </a:moveTo>
                    <a:cubicBezTo>
                      <a:pt x="3217" y="92079"/>
                      <a:pt x="0" y="84028"/>
                      <a:pt x="0" y="73866"/>
                    </a:cubicBezTo>
                    <a:lnTo>
                      <a:pt x="0" y="33083"/>
                    </a:lnTo>
                    <a:cubicBezTo>
                      <a:pt x="0" y="23053"/>
                      <a:pt x="3261" y="15046"/>
                      <a:pt x="9738" y="9019"/>
                    </a:cubicBezTo>
                    <a:cubicBezTo>
                      <a:pt x="16259" y="2992"/>
                      <a:pt x="25072" y="0"/>
                      <a:pt x="36176" y="0"/>
                    </a:cubicBezTo>
                    <a:cubicBezTo>
                      <a:pt x="47279" y="0"/>
                      <a:pt x="56312" y="2992"/>
                      <a:pt x="62790" y="9019"/>
                    </a:cubicBezTo>
                    <a:cubicBezTo>
                      <a:pt x="69311" y="15046"/>
                      <a:pt x="72528" y="23053"/>
                      <a:pt x="72528" y="33083"/>
                    </a:cubicBezTo>
                    <a:lnTo>
                      <a:pt x="72528" y="73866"/>
                    </a:lnTo>
                    <a:cubicBezTo>
                      <a:pt x="72528" y="84028"/>
                      <a:pt x="69311" y="92079"/>
                      <a:pt x="62878" y="98018"/>
                    </a:cubicBezTo>
                    <a:cubicBezTo>
                      <a:pt x="56445" y="103957"/>
                      <a:pt x="47544" y="106949"/>
                      <a:pt x="36132" y="106949"/>
                    </a:cubicBezTo>
                    <a:cubicBezTo>
                      <a:pt x="24719" y="106949"/>
                      <a:pt x="16039" y="103957"/>
                      <a:pt x="9606" y="98018"/>
                    </a:cubicBezTo>
                    <a:close/>
                    <a:moveTo>
                      <a:pt x="45429" y="82488"/>
                    </a:moveTo>
                    <a:cubicBezTo>
                      <a:pt x="47808" y="79849"/>
                      <a:pt x="48998" y="76373"/>
                      <a:pt x="48998" y="72018"/>
                    </a:cubicBezTo>
                    <a:lnTo>
                      <a:pt x="48998" y="34667"/>
                    </a:lnTo>
                    <a:cubicBezTo>
                      <a:pt x="48998" y="30488"/>
                      <a:pt x="47808" y="27012"/>
                      <a:pt x="45429" y="24329"/>
                    </a:cubicBezTo>
                    <a:cubicBezTo>
                      <a:pt x="43049" y="21645"/>
                      <a:pt x="39965" y="20281"/>
                      <a:pt x="36176" y="20281"/>
                    </a:cubicBezTo>
                    <a:cubicBezTo>
                      <a:pt x="32386" y="20281"/>
                      <a:pt x="29346" y="21601"/>
                      <a:pt x="27011" y="24241"/>
                    </a:cubicBezTo>
                    <a:cubicBezTo>
                      <a:pt x="24719" y="26880"/>
                      <a:pt x="23574" y="30356"/>
                      <a:pt x="23574" y="34711"/>
                    </a:cubicBezTo>
                    <a:lnTo>
                      <a:pt x="23574" y="72062"/>
                    </a:lnTo>
                    <a:cubicBezTo>
                      <a:pt x="23574" y="76373"/>
                      <a:pt x="24719" y="79893"/>
                      <a:pt x="27011" y="82532"/>
                    </a:cubicBezTo>
                    <a:cubicBezTo>
                      <a:pt x="29302" y="85172"/>
                      <a:pt x="32342" y="86492"/>
                      <a:pt x="36176" y="86492"/>
                    </a:cubicBezTo>
                    <a:cubicBezTo>
                      <a:pt x="40009" y="86492"/>
                      <a:pt x="43049" y="85172"/>
                      <a:pt x="45429" y="82532"/>
                    </a:cubicBezTo>
                    <a:close/>
                  </a:path>
                </a:pathLst>
              </a:custGeom>
              <a:solidFill>
                <a:srgbClr val="4C5336"/>
              </a:solidFill>
              <a:ln w="4399"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B8D87691-A6C7-DB4C-9657-352AED7911AF}"/>
                  </a:ext>
                </a:extLst>
              </p:cNvPr>
              <p:cNvSpPr/>
              <p:nvPr/>
            </p:nvSpPr>
            <p:spPr>
              <a:xfrm>
                <a:off x="18572536" y="10216831"/>
                <a:ext cx="52293" cy="104705"/>
              </a:xfrm>
              <a:custGeom>
                <a:avLst/>
                <a:gdLst>
                  <a:gd name="connsiteX0" fmla="*/ 50981 w 52293"/>
                  <a:gd name="connsiteY0" fmla="*/ 2068 h 104705"/>
                  <a:gd name="connsiteX1" fmla="*/ 52214 w 52293"/>
                  <a:gd name="connsiteY1" fmla="*/ 5103 h 104705"/>
                  <a:gd name="connsiteX2" fmla="*/ 48954 w 52293"/>
                  <a:gd name="connsiteY2" fmla="*/ 23977 h 104705"/>
                  <a:gd name="connsiteX3" fmla="*/ 46090 w 52293"/>
                  <a:gd name="connsiteY3" fmla="*/ 25384 h 104705"/>
                  <a:gd name="connsiteX4" fmla="*/ 40802 w 52293"/>
                  <a:gd name="connsiteY4" fmla="*/ 24593 h 104705"/>
                  <a:gd name="connsiteX5" fmla="*/ 36352 w 52293"/>
                  <a:gd name="connsiteY5" fmla="*/ 25208 h 104705"/>
                  <a:gd name="connsiteX6" fmla="*/ 27099 w 52293"/>
                  <a:gd name="connsiteY6" fmla="*/ 31588 h 104705"/>
                  <a:gd name="connsiteX7" fmla="*/ 23530 w 52293"/>
                  <a:gd name="connsiteY7" fmla="*/ 44874 h 104705"/>
                  <a:gd name="connsiteX8" fmla="*/ 23530 w 52293"/>
                  <a:gd name="connsiteY8" fmla="*/ 102286 h 104705"/>
                  <a:gd name="connsiteX9" fmla="*/ 22825 w 52293"/>
                  <a:gd name="connsiteY9" fmla="*/ 104001 h 104705"/>
                  <a:gd name="connsiteX10" fmla="*/ 21106 w 52293"/>
                  <a:gd name="connsiteY10" fmla="*/ 104705 h 104705"/>
                  <a:gd name="connsiteX11" fmla="*/ 2423 w 52293"/>
                  <a:gd name="connsiteY11" fmla="*/ 104705 h 104705"/>
                  <a:gd name="connsiteX12" fmla="*/ 705 w 52293"/>
                  <a:gd name="connsiteY12" fmla="*/ 104001 h 104705"/>
                  <a:gd name="connsiteX13" fmla="*/ 0 w 52293"/>
                  <a:gd name="connsiteY13" fmla="*/ 102286 h 104705"/>
                  <a:gd name="connsiteX14" fmla="*/ 0 w 52293"/>
                  <a:gd name="connsiteY14" fmla="*/ 3651 h 104705"/>
                  <a:gd name="connsiteX15" fmla="*/ 705 w 52293"/>
                  <a:gd name="connsiteY15" fmla="*/ 1936 h 104705"/>
                  <a:gd name="connsiteX16" fmla="*/ 2423 w 52293"/>
                  <a:gd name="connsiteY16" fmla="*/ 1232 h 104705"/>
                  <a:gd name="connsiteX17" fmla="*/ 21106 w 52293"/>
                  <a:gd name="connsiteY17" fmla="*/ 1232 h 104705"/>
                  <a:gd name="connsiteX18" fmla="*/ 22825 w 52293"/>
                  <a:gd name="connsiteY18" fmla="*/ 1936 h 104705"/>
                  <a:gd name="connsiteX19" fmla="*/ 23530 w 52293"/>
                  <a:gd name="connsiteY19" fmla="*/ 3651 h 104705"/>
                  <a:gd name="connsiteX20" fmla="*/ 23530 w 52293"/>
                  <a:gd name="connsiteY20" fmla="*/ 12978 h 104705"/>
                  <a:gd name="connsiteX21" fmla="*/ 23926 w 52293"/>
                  <a:gd name="connsiteY21" fmla="*/ 13902 h 104705"/>
                  <a:gd name="connsiteX22" fmla="*/ 24543 w 52293"/>
                  <a:gd name="connsiteY22" fmla="*/ 13198 h 104705"/>
                  <a:gd name="connsiteX23" fmla="*/ 42433 w 52293"/>
                  <a:gd name="connsiteY23" fmla="*/ 0 h 104705"/>
                  <a:gd name="connsiteX24" fmla="*/ 50981 w 52293"/>
                  <a:gd name="connsiteY24" fmla="*/ 2024 h 10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293" h="104705">
                    <a:moveTo>
                      <a:pt x="50981" y="2068"/>
                    </a:moveTo>
                    <a:cubicBezTo>
                      <a:pt x="52082" y="2728"/>
                      <a:pt x="52479" y="3740"/>
                      <a:pt x="52214" y="5103"/>
                    </a:cubicBezTo>
                    <a:lnTo>
                      <a:pt x="48954" y="23977"/>
                    </a:lnTo>
                    <a:cubicBezTo>
                      <a:pt x="48822" y="25604"/>
                      <a:pt x="47852" y="26088"/>
                      <a:pt x="46090" y="25384"/>
                    </a:cubicBezTo>
                    <a:cubicBezTo>
                      <a:pt x="44195" y="24856"/>
                      <a:pt x="42433" y="24593"/>
                      <a:pt x="40802" y="24593"/>
                    </a:cubicBezTo>
                    <a:cubicBezTo>
                      <a:pt x="39172" y="24593"/>
                      <a:pt x="37674" y="24813"/>
                      <a:pt x="36352" y="25208"/>
                    </a:cubicBezTo>
                    <a:cubicBezTo>
                      <a:pt x="32562" y="25736"/>
                      <a:pt x="29478" y="27892"/>
                      <a:pt x="27099" y="31588"/>
                    </a:cubicBezTo>
                    <a:cubicBezTo>
                      <a:pt x="24719" y="35327"/>
                      <a:pt x="23530" y="39726"/>
                      <a:pt x="23530" y="44874"/>
                    </a:cubicBezTo>
                    <a:lnTo>
                      <a:pt x="23530" y="102286"/>
                    </a:lnTo>
                    <a:cubicBezTo>
                      <a:pt x="23530" y="102945"/>
                      <a:pt x="23309" y="103517"/>
                      <a:pt x="22825" y="104001"/>
                    </a:cubicBezTo>
                    <a:cubicBezTo>
                      <a:pt x="22340" y="104485"/>
                      <a:pt x="21767" y="104705"/>
                      <a:pt x="21106" y="104705"/>
                    </a:cubicBezTo>
                    <a:lnTo>
                      <a:pt x="2423" y="104705"/>
                    </a:lnTo>
                    <a:cubicBezTo>
                      <a:pt x="1762" y="104705"/>
                      <a:pt x="1146" y="104485"/>
                      <a:pt x="705" y="104001"/>
                    </a:cubicBezTo>
                    <a:cubicBezTo>
                      <a:pt x="220" y="103517"/>
                      <a:pt x="0" y="102945"/>
                      <a:pt x="0" y="102286"/>
                    </a:cubicBezTo>
                    <a:lnTo>
                      <a:pt x="0" y="3651"/>
                    </a:lnTo>
                    <a:cubicBezTo>
                      <a:pt x="0" y="2992"/>
                      <a:pt x="220" y="2420"/>
                      <a:pt x="705" y="1936"/>
                    </a:cubicBezTo>
                    <a:cubicBezTo>
                      <a:pt x="1190" y="1452"/>
                      <a:pt x="1762" y="1232"/>
                      <a:pt x="2423" y="1232"/>
                    </a:cubicBezTo>
                    <a:lnTo>
                      <a:pt x="21106" y="1232"/>
                    </a:lnTo>
                    <a:cubicBezTo>
                      <a:pt x="21767" y="1232"/>
                      <a:pt x="22340" y="1452"/>
                      <a:pt x="22825" y="1936"/>
                    </a:cubicBezTo>
                    <a:cubicBezTo>
                      <a:pt x="23309" y="2420"/>
                      <a:pt x="23530" y="2992"/>
                      <a:pt x="23530" y="3651"/>
                    </a:cubicBezTo>
                    <a:lnTo>
                      <a:pt x="23530" y="12978"/>
                    </a:lnTo>
                    <a:cubicBezTo>
                      <a:pt x="23530" y="13506"/>
                      <a:pt x="23662" y="13814"/>
                      <a:pt x="23926" y="13902"/>
                    </a:cubicBezTo>
                    <a:cubicBezTo>
                      <a:pt x="24190" y="13990"/>
                      <a:pt x="24411" y="13726"/>
                      <a:pt x="24543" y="13198"/>
                    </a:cubicBezTo>
                    <a:cubicBezTo>
                      <a:pt x="28200" y="4399"/>
                      <a:pt x="34149" y="0"/>
                      <a:pt x="42433" y="0"/>
                    </a:cubicBezTo>
                    <a:cubicBezTo>
                      <a:pt x="46090" y="0"/>
                      <a:pt x="48954" y="660"/>
                      <a:pt x="50981" y="2024"/>
                    </a:cubicBezTo>
                    <a:close/>
                  </a:path>
                </a:pathLst>
              </a:custGeom>
              <a:solidFill>
                <a:srgbClr val="4C5336"/>
              </a:solidFill>
              <a:ln w="4399"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625ACDCD-D686-364A-A814-F3E6EFB8710B}"/>
                  </a:ext>
                </a:extLst>
              </p:cNvPr>
              <p:cNvSpPr/>
              <p:nvPr/>
            </p:nvSpPr>
            <p:spPr>
              <a:xfrm>
                <a:off x="18670929" y="10192327"/>
                <a:ext cx="49306" cy="129429"/>
              </a:xfrm>
              <a:custGeom>
                <a:avLst/>
                <a:gdLst>
                  <a:gd name="connsiteX0" fmla="*/ 48645 w 49306"/>
                  <a:gd name="connsiteY0" fmla="*/ 41662 h 129429"/>
                  <a:gd name="connsiteX1" fmla="*/ 46927 w 49306"/>
                  <a:gd name="connsiteY1" fmla="*/ 42366 h 129429"/>
                  <a:gd name="connsiteX2" fmla="*/ 34325 w 49306"/>
                  <a:gd name="connsiteY2" fmla="*/ 42366 h 129429"/>
                  <a:gd name="connsiteX3" fmla="*/ 33311 w 49306"/>
                  <a:gd name="connsiteY3" fmla="*/ 43378 h 129429"/>
                  <a:gd name="connsiteX4" fmla="*/ 33311 w 49306"/>
                  <a:gd name="connsiteY4" fmla="*/ 96566 h 129429"/>
                  <a:gd name="connsiteX5" fmla="*/ 35955 w 49306"/>
                  <a:gd name="connsiteY5" fmla="*/ 106421 h 129429"/>
                  <a:gd name="connsiteX6" fmla="*/ 43887 w 49306"/>
                  <a:gd name="connsiteY6" fmla="*/ 108973 h 129429"/>
                  <a:gd name="connsiteX7" fmla="*/ 45297 w 49306"/>
                  <a:gd name="connsiteY7" fmla="*/ 108973 h 129429"/>
                  <a:gd name="connsiteX8" fmla="*/ 47015 w 49306"/>
                  <a:gd name="connsiteY8" fmla="*/ 109677 h 129429"/>
                  <a:gd name="connsiteX9" fmla="*/ 47720 w 49306"/>
                  <a:gd name="connsiteY9" fmla="*/ 111392 h 129429"/>
                  <a:gd name="connsiteX10" fmla="*/ 47720 w 49306"/>
                  <a:gd name="connsiteY10" fmla="*/ 127010 h 129429"/>
                  <a:gd name="connsiteX11" fmla="*/ 47015 w 49306"/>
                  <a:gd name="connsiteY11" fmla="*/ 128726 h 129429"/>
                  <a:gd name="connsiteX12" fmla="*/ 45297 w 49306"/>
                  <a:gd name="connsiteY12" fmla="*/ 129430 h 129429"/>
                  <a:gd name="connsiteX13" fmla="*/ 38379 w 49306"/>
                  <a:gd name="connsiteY13" fmla="*/ 129430 h 129429"/>
                  <a:gd name="connsiteX14" fmla="*/ 17537 w 49306"/>
                  <a:gd name="connsiteY14" fmla="*/ 124371 h 129429"/>
                  <a:gd name="connsiteX15" fmla="*/ 10531 w 49306"/>
                  <a:gd name="connsiteY15" fmla="*/ 105277 h 129429"/>
                  <a:gd name="connsiteX16" fmla="*/ 10531 w 49306"/>
                  <a:gd name="connsiteY16" fmla="*/ 43378 h 129429"/>
                  <a:gd name="connsiteX17" fmla="*/ 9518 w 49306"/>
                  <a:gd name="connsiteY17" fmla="*/ 42366 h 129429"/>
                  <a:gd name="connsiteX18" fmla="*/ 2424 w 49306"/>
                  <a:gd name="connsiteY18" fmla="*/ 42366 h 129429"/>
                  <a:gd name="connsiteX19" fmla="*/ 705 w 49306"/>
                  <a:gd name="connsiteY19" fmla="*/ 41662 h 129429"/>
                  <a:gd name="connsiteX20" fmla="*/ 0 w 49306"/>
                  <a:gd name="connsiteY20" fmla="*/ 39946 h 129429"/>
                  <a:gd name="connsiteX21" fmla="*/ 0 w 49306"/>
                  <a:gd name="connsiteY21" fmla="*/ 28156 h 129429"/>
                  <a:gd name="connsiteX22" fmla="*/ 705 w 49306"/>
                  <a:gd name="connsiteY22" fmla="*/ 26440 h 129429"/>
                  <a:gd name="connsiteX23" fmla="*/ 2424 w 49306"/>
                  <a:gd name="connsiteY23" fmla="*/ 25736 h 129429"/>
                  <a:gd name="connsiteX24" fmla="*/ 9518 w 49306"/>
                  <a:gd name="connsiteY24" fmla="*/ 25736 h 129429"/>
                  <a:gd name="connsiteX25" fmla="*/ 10531 w 49306"/>
                  <a:gd name="connsiteY25" fmla="*/ 24725 h 129429"/>
                  <a:gd name="connsiteX26" fmla="*/ 10531 w 49306"/>
                  <a:gd name="connsiteY26" fmla="*/ 2420 h 129429"/>
                  <a:gd name="connsiteX27" fmla="*/ 11236 w 49306"/>
                  <a:gd name="connsiteY27" fmla="*/ 704 h 129429"/>
                  <a:gd name="connsiteX28" fmla="*/ 12954 w 49306"/>
                  <a:gd name="connsiteY28" fmla="*/ 0 h 129429"/>
                  <a:gd name="connsiteX29" fmla="*/ 30844 w 49306"/>
                  <a:gd name="connsiteY29" fmla="*/ 0 h 129429"/>
                  <a:gd name="connsiteX30" fmla="*/ 32562 w 49306"/>
                  <a:gd name="connsiteY30" fmla="*/ 704 h 129429"/>
                  <a:gd name="connsiteX31" fmla="*/ 33268 w 49306"/>
                  <a:gd name="connsiteY31" fmla="*/ 2420 h 129429"/>
                  <a:gd name="connsiteX32" fmla="*/ 33268 w 49306"/>
                  <a:gd name="connsiteY32" fmla="*/ 24725 h 129429"/>
                  <a:gd name="connsiteX33" fmla="*/ 34281 w 49306"/>
                  <a:gd name="connsiteY33" fmla="*/ 25736 h 129429"/>
                  <a:gd name="connsiteX34" fmla="*/ 46883 w 49306"/>
                  <a:gd name="connsiteY34" fmla="*/ 25736 h 129429"/>
                  <a:gd name="connsiteX35" fmla="*/ 48601 w 49306"/>
                  <a:gd name="connsiteY35" fmla="*/ 26440 h 129429"/>
                  <a:gd name="connsiteX36" fmla="*/ 49306 w 49306"/>
                  <a:gd name="connsiteY36" fmla="*/ 28156 h 129429"/>
                  <a:gd name="connsiteX37" fmla="*/ 49306 w 49306"/>
                  <a:gd name="connsiteY37" fmla="*/ 39946 h 129429"/>
                  <a:gd name="connsiteX38" fmla="*/ 48601 w 49306"/>
                  <a:gd name="connsiteY38" fmla="*/ 41662 h 12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9306" h="129429">
                    <a:moveTo>
                      <a:pt x="48645" y="41662"/>
                    </a:moveTo>
                    <a:cubicBezTo>
                      <a:pt x="48161" y="42146"/>
                      <a:pt x="47588" y="42366"/>
                      <a:pt x="46927" y="42366"/>
                    </a:cubicBezTo>
                    <a:lnTo>
                      <a:pt x="34325" y="42366"/>
                    </a:lnTo>
                    <a:cubicBezTo>
                      <a:pt x="33664" y="42366"/>
                      <a:pt x="33311" y="42718"/>
                      <a:pt x="33311" y="43378"/>
                    </a:cubicBezTo>
                    <a:lnTo>
                      <a:pt x="33311" y="96566"/>
                    </a:lnTo>
                    <a:cubicBezTo>
                      <a:pt x="33311" y="101318"/>
                      <a:pt x="34193" y="104573"/>
                      <a:pt x="35955" y="106421"/>
                    </a:cubicBezTo>
                    <a:cubicBezTo>
                      <a:pt x="37718" y="108269"/>
                      <a:pt x="40362" y="109105"/>
                      <a:pt x="43887" y="108973"/>
                    </a:cubicBezTo>
                    <a:lnTo>
                      <a:pt x="45297" y="108973"/>
                    </a:lnTo>
                    <a:cubicBezTo>
                      <a:pt x="45958" y="108973"/>
                      <a:pt x="46530" y="109193"/>
                      <a:pt x="47015" y="109677"/>
                    </a:cubicBezTo>
                    <a:cubicBezTo>
                      <a:pt x="47500" y="110161"/>
                      <a:pt x="47720" y="110732"/>
                      <a:pt x="47720" y="111392"/>
                    </a:cubicBezTo>
                    <a:lnTo>
                      <a:pt x="47720" y="127010"/>
                    </a:lnTo>
                    <a:cubicBezTo>
                      <a:pt x="47720" y="127670"/>
                      <a:pt x="47500" y="128286"/>
                      <a:pt x="47015" y="128726"/>
                    </a:cubicBezTo>
                    <a:cubicBezTo>
                      <a:pt x="46530" y="129166"/>
                      <a:pt x="45958" y="129430"/>
                      <a:pt x="45297" y="129430"/>
                    </a:cubicBezTo>
                    <a:lnTo>
                      <a:pt x="38379" y="129430"/>
                    </a:lnTo>
                    <a:cubicBezTo>
                      <a:pt x="29170" y="129430"/>
                      <a:pt x="22208" y="127758"/>
                      <a:pt x="17537" y="124371"/>
                    </a:cubicBezTo>
                    <a:cubicBezTo>
                      <a:pt x="12866" y="120983"/>
                      <a:pt x="10531" y="114648"/>
                      <a:pt x="10531" y="105277"/>
                    </a:cubicBezTo>
                    <a:lnTo>
                      <a:pt x="10531" y="43378"/>
                    </a:lnTo>
                    <a:cubicBezTo>
                      <a:pt x="10531" y="42718"/>
                      <a:pt x="10179" y="42366"/>
                      <a:pt x="9518" y="42366"/>
                    </a:cubicBezTo>
                    <a:lnTo>
                      <a:pt x="2424" y="42366"/>
                    </a:lnTo>
                    <a:cubicBezTo>
                      <a:pt x="1762" y="42366"/>
                      <a:pt x="1146" y="42146"/>
                      <a:pt x="705" y="41662"/>
                    </a:cubicBezTo>
                    <a:cubicBezTo>
                      <a:pt x="220" y="41178"/>
                      <a:pt x="0" y="40606"/>
                      <a:pt x="0" y="39946"/>
                    </a:cubicBezTo>
                    <a:lnTo>
                      <a:pt x="0" y="28156"/>
                    </a:lnTo>
                    <a:cubicBezTo>
                      <a:pt x="0" y="27496"/>
                      <a:pt x="220" y="26924"/>
                      <a:pt x="705" y="26440"/>
                    </a:cubicBezTo>
                    <a:cubicBezTo>
                      <a:pt x="1190" y="25956"/>
                      <a:pt x="1762" y="25736"/>
                      <a:pt x="2424" y="25736"/>
                    </a:cubicBezTo>
                    <a:lnTo>
                      <a:pt x="9518" y="25736"/>
                    </a:lnTo>
                    <a:cubicBezTo>
                      <a:pt x="10179" y="25736"/>
                      <a:pt x="10531" y="25384"/>
                      <a:pt x="10531" y="24725"/>
                    </a:cubicBezTo>
                    <a:lnTo>
                      <a:pt x="10531" y="2420"/>
                    </a:lnTo>
                    <a:cubicBezTo>
                      <a:pt x="10531" y="1760"/>
                      <a:pt x="10751" y="1188"/>
                      <a:pt x="11236" y="704"/>
                    </a:cubicBezTo>
                    <a:cubicBezTo>
                      <a:pt x="11721" y="220"/>
                      <a:pt x="12294" y="0"/>
                      <a:pt x="12954" y="0"/>
                    </a:cubicBezTo>
                    <a:lnTo>
                      <a:pt x="30844" y="0"/>
                    </a:lnTo>
                    <a:cubicBezTo>
                      <a:pt x="31505" y="0"/>
                      <a:pt x="32078" y="220"/>
                      <a:pt x="32562" y="704"/>
                    </a:cubicBezTo>
                    <a:cubicBezTo>
                      <a:pt x="33047" y="1188"/>
                      <a:pt x="33268" y="1760"/>
                      <a:pt x="33268" y="2420"/>
                    </a:cubicBezTo>
                    <a:lnTo>
                      <a:pt x="33268" y="24725"/>
                    </a:lnTo>
                    <a:cubicBezTo>
                      <a:pt x="33268" y="25384"/>
                      <a:pt x="33620" y="25736"/>
                      <a:pt x="34281" y="25736"/>
                    </a:cubicBezTo>
                    <a:lnTo>
                      <a:pt x="46883" y="25736"/>
                    </a:lnTo>
                    <a:cubicBezTo>
                      <a:pt x="47544" y="25736"/>
                      <a:pt x="48117" y="25956"/>
                      <a:pt x="48601" y="26440"/>
                    </a:cubicBezTo>
                    <a:cubicBezTo>
                      <a:pt x="49086" y="26924"/>
                      <a:pt x="49306" y="27496"/>
                      <a:pt x="49306" y="28156"/>
                    </a:cubicBezTo>
                    <a:lnTo>
                      <a:pt x="49306" y="39946"/>
                    </a:lnTo>
                    <a:cubicBezTo>
                      <a:pt x="49306" y="40606"/>
                      <a:pt x="49086" y="41178"/>
                      <a:pt x="48601" y="41662"/>
                    </a:cubicBezTo>
                    <a:close/>
                  </a:path>
                </a:pathLst>
              </a:custGeom>
              <a:solidFill>
                <a:srgbClr val="4C5336"/>
              </a:solidFill>
              <a:ln w="4399"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A4118A14-CFAF-CB48-9D31-45F99699C0FD}"/>
                  </a:ext>
                </a:extLst>
              </p:cNvPr>
              <p:cNvSpPr/>
              <p:nvPr/>
            </p:nvSpPr>
            <p:spPr>
              <a:xfrm>
                <a:off x="18732044" y="10175081"/>
                <a:ext cx="28640" cy="146675"/>
              </a:xfrm>
              <a:custGeom>
                <a:avLst/>
                <a:gdLst>
                  <a:gd name="connsiteX0" fmla="*/ 4054 w 28640"/>
                  <a:gd name="connsiteY0" fmla="*/ 24725 h 146675"/>
                  <a:gd name="connsiteX1" fmla="*/ 0 w 28640"/>
                  <a:gd name="connsiteY1" fmla="*/ 14386 h 146675"/>
                  <a:gd name="connsiteX2" fmla="*/ 4054 w 28640"/>
                  <a:gd name="connsiteY2" fmla="*/ 4047 h 146675"/>
                  <a:gd name="connsiteX3" fmla="*/ 14408 w 28640"/>
                  <a:gd name="connsiteY3" fmla="*/ 0 h 146675"/>
                  <a:gd name="connsiteX4" fmla="*/ 24675 w 28640"/>
                  <a:gd name="connsiteY4" fmla="*/ 4047 h 146675"/>
                  <a:gd name="connsiteX5" fmla="*/ 28641 w 28640"/>
                  <a:gd name="connsiteY5" fmla="*/ 14386 h 146675"/>
                  <a:gd name="connsiteX6" fmla="*/ 24587 w 28640"/>
                  <a:gd name="connsiteY6" fmla="*/ 24725 h 146675"/>
                  <a:gd name="connsiteX7" fmla="*/ 14408 w 28640"/>
                  <a:gd name="connsiteY7" fmla="*/ 28772 h 146675"/>
                  <a:gd name="connsiteX8" fmla="*/ 4054 w 28640"/>
                  <a:gd name="connsiteY8" fmla="*/ 24725 h 146675"/>
                  <a:gd name="connsiteX9" fmla="*/ 3525 w 28640"/>
                  <a:gd name="connsiteY9" fmla="*/ 145971 h 146675"/>
                  <a:gd name="connsiteX10" fmla="*/ 2820 w 28640"/>
                  <a:gd name="connsiteY10" fmla="*/ 144256 h 146675"/>
                  <a:gd name="connsiteX11" fmla="*/ 2820 w 28640"/>
                  <a:gd name="connsiteY11" fmla="*/ 45446 h 146675"/>
                  <a:gd name="connsiteX12" fmla="*/ 3525 w 28640"/>
                  <a:gd name="connsiteY12" fmla="*/ 43730 h 146675"/>
                  <a:gd name="connsiteX13" fmla="*/ 5243 w 28640"/>
                  <a:gd name="connsiteY13" fmla="*/ 43026 h 146675"/>
                  <a:gd name="connsiteX14" fmla="*/ 23926 w 28640"/>
                  <a:gd name="connsiteY14" fmla="*/ 43026 h 146675"/>
                  <a:gd name="connsiteX15" fmla="*/ 25645 w 28640"/>
                  <a:gd name="connsiteY15" fmla="*/ 43730 h 146675"/>
                  <a:gd name="connsiteX16" fmla="*/ 26349 w 28640"/>
                  <a:gd name="connsiteY16" fmla="*/ 45446 h 146675"/>
                  <a:gd name="connsiteX17" fmla="*/ 26349 w 28640"/>
                  <a:gd name="connsiteY17" fmla="*/ 144256 h 146675"/>
                  <a:gd name="connsiteX18" fmla="*/ 25645 w 28640"/>
                  <a:gd name="connsiteY18" fmla="*/ 145971 h 146675"/>
                  <a:gd name="connsiteX19" fmla="*/ 23926 w 28640"/>
                  <a:gd name="connsiteY19" fmla="*/ 146675 h 146675"/>
                  <a:gd name="connsiteX20" fmla="*/ 5243 w 28640"/>
                  <a:gd name="connsiteY20" fmla="*/ 146675 h 146675"/>
                  <a:gd name="connsiteX21" fmla="*/ 3525 w 28640"/>
                  <a:gd name="connsiteY21" fmla="*/ 145971 h 14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640" h="146675">
                    <a:moveTo>
                      <a:pt x="4054" y="24725"/>
                    </a:moveTo>
                    <a:cubicBezTo>
                      <a:pt x="1322" y="21997"/>
                      <a:pt x="0" y="18565"/>
                      <a:pt x="0" y="14386"/>
                    </a:cubicBezTo>
                    <a:cubicBezTo>
                      <a:pt x="0" y="10207"/>
                      <a:pt x="1366" y="6731"/>
                      <a:pt x="4054" y="4047"/>
                    </a:cubicBezTo>
                    <a:cubicBezTo>
                      <a:pt x="6741" y="1364"/>
                      <a:pt x="10223" y="0"/>
                      <a:pt x="14408" y="0"/>
                    </a:cubicBezTo>
                    <a:cubicBezTo>
                      <a:pt x="18594" y="0"/>
                      <a:pt x="22031" y="1364"/>
                      <a:pt x="24675" y="4047"/>
                    </a:cubicBezTo>
                    <a:cubicBezTo>
                      <a:pt x="27319" y="6775"/>
                      <a:pt x="28641" y="10207"/>
                      <a:pt x="28641" y="14386"/>
                    </a:cubicBezTo>
                    <a:cubicBezTo>
                      <a:pt x="28641" y="18565"/>
                      <a:pt x="27275" y="22041"/>
                      <a:pt x="24587" y="24725"/>
                    </a:cubicBezTo>
                    <a:cubicBezTo>
                      <a:pt x="21899" y="27408"/>
                      <a:pt x="18506" y="28772"/>
                      <a:pt x="14408" y="28772"/>
                    </a:cubicBezTo>
                    <a:cubicBezTo>
                      <a:pt x="10311" y="28772"/>
                      <a:pt x="6741" y="27408"/>
                      <a:pt x="4054" y="24725"/>
                    </a:cubicBezTo>
                    <a:close/>
                    <a:moveTo>
                      <a:pt x="3525" y="145971"/>
                    </a:moveTo>
                    <a:cubicBezTo>
                      <a:pt x="3040" y="145488"/>
                      <a:pt x="2820" y="144916"/>
                      <a:pt x="2820" y="144256"/>
                    </a:cubicBezTo>
                    <a:lnTo>
                      <a:pt x="2820" y="45446"/>
                    </a:lnTo>
                    <a:cubicBezTo>
                      <a:pt x="2820" y="44786"/>
                      <a:pt x="3040" y="44214"/>
                      <a:pt x="3525" y="43730"/>
                    </a:cubicBezTo>
                    <a:cubicBezTo>
                      <a:pt x="4010" y="43246"/>
                      <a:pt x="4582" y="43026"/>
                      <a:pt x="5243" y="43026"/>
                    </a:cubicBezTo>
                    <a:lnTo>
                      <a:pt x="23926" y="43026"/>
                    </a:lnTo>
                    <a:cubicBezTo>
                      <a:pt x="24587" y="43026"/>
                      <a:pt x="25160" y="43246"/>
                      <a:pt x="25645" y="43730"/>
                    </a:cubicBezTo>
                    <a:cubicBezTo>
                      <a:pt x="26129" y="44214"/>
                      <a:pt x="26349" y="44786"/>
                      <a:pt x="26349" y="45446"/>
                    </a:cubicBezTo>
                    <a:lnTo>
                      <a:pt x="26349" y="144256"/>
                    </a:lnTo>
                    <a:cubicBezTo>
                      <a:pt x="26349" y="144916"/>
                      <a:pt x="26129" y="145532"/>
                      <a:pt x="25645" y="145971"/>
                    </a:cubicBezTo>
                    <a:cubicBezTo>
                      <a:pt x="25160" y="146455"/>
                      <a:pt x="24587" y="146675"/>
                      <a:pt x="23926" y="146675"/>
                    </a:cubicBezTo>
                    <a:lnTo>
                      <a:pt x="5243" y="146675"/>
                    </a:lnTo>
                    <a:cubicBezTo>
                      <a:pt x="4582" y="146675"/>
                      <a:pt x="3965" y="146455"/>
                      <a:pt x="3525" y="145971"/>
                    </a:cubicBezTo>
                    <a:close/>
                  </a:path>
                </a:pathLst>
              </a:custGeom>
              <a:solidFill>
                <a:srgbClr val="4C5336"/>
              </a:solidFill>
              <a:ln w="4399"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D8DE1FF2-3D93-C846-9463-0930C2C319E4}"/>
                  </a:ext>
                </a:extLst>
              </p:cNvPr>
              <p:cNvSpPr/>
              <p:nvPr/>
            </p:nvSpPr>
            <p:spPr>
              <a:xfrm>
                <a:off x="18777913" y="10216479"/>
                <a:ext cx="71249" cy="105321"/>
              </a:xfrm>
              <a:custGeom>
                <a:avLst/>
                <a:gdLst>
                  <a:gd name="connsiteX0" fmla="*/ 64420 w 71249"/>
                  <a:gd name="connsiteY0" fmla="*/ 8799 h 105321"/>
                  <a:gd name="connsiteX1" fmla="*/ 71250 w 71249"/>
                  <a:gd name="connsiteY1" fmla="*/ 33875 h 105321"/>
                  <a:gd name="connsiteX2" fmla="*/ 71250 w 71249"/>
                  <a:gd name="connsiteY2" fmla="*/ 102858 h 105321"/>
                  <a:gd name="connsiteX3" fmla="*/ 70545 w 71249"/>
                  <a:gd name="connsiteY3" fmla="*/ 104573 h 105321"/>
                  <a:gd name="connsiteX4" fmla="*/ 68826 w 71249"/>
                  <a:gd name="connsiteY4" fmla="*/ 105277 h 105321"/>
                  <a:gd name="connsiteX5" fmla="*/ 50144 w 71249"/>
                  <a:gd name="connsiteY5" fmla="*/ 105277 h 105321"/>
                  <a:gd name="connsiteX6" fmla="*/ 48425 w 71249"/>
                  <a:gd name="connsiteY6" fmla="*/ 104573 h 105321"/>
                  <a:gd name="connsiteX7" fmla="*/ 47720 w 71249"/>
                  <a:gd name="connsiteY7" fmla="*/ 102858 h 105321"/>
                  <a:gd name="connsiteX8" fmla="*/ 47720 w 71249"/>
                  <a:gd name="connsiteY8" fmla="*/ 35679 h 105321"/>
                  <a:gd name="connsiteX9" fmla="*/ 44680 w 71249"/>
                  <a:gd name="connsiteY9" fmla="*/ 24329 h 105321"/>
                  <a:gd name="connsiteX10" fmla="*/ 35955 w 71249"/>
                  <a:gd name="connsiteY10" fmla="*/ 20281 h 105321"/>
                  <a:gd name="connsiteX11" fmla="*/ 26790 w 71249"/>
                  <a:gd name="connsiteY11" fmla="*/ 24549 h 105321"/>
                  <a:gd name="connsiteX12" fmla="*/ 23530 w 71249"/>
                  <a:gd name="connsiteY12" fmla="*/ 36339 h 105321"/>
                  <a:gd name="connsiteX13" fmla="*/ 23530 w 71249"/>
                  <a:gd name="connsiteY13" fmla="*/ 102902 h 105321"/>
                  <a:gd name="connsiteX14" fmla="*/ 22825 w 71249"/>
                  <a:gd name="connsiteY14" fmla="*/ 104617 h 105321"/>
                  <a:gd name="connsiteX15" fmla="*/ 21106 w 71249"/>
                  <a:gd name="connsiteY15" fmla="*/ 105321 h 105321"/>
                  <a:gd name="connsiteX16" fmla="*/ 2423 w 71249"/>
                  <a:gd name="connsiteY16" fmla="*/ 105321 h 105321"/>
                  <a:gd name="connsiteX17" fmla="*/ 705 w 71249"/>
                  <a:gd name="connsiteY17" fmla="*/ 104617 h 105321"/>
                  <a:gd name="connsiteX18" fmla="*/ 0 w 71249"/>
                  <a:gd name="connsiteY18" fmla="*/ 102902 h 105321"/>
                  <a:gd name="connsiteX19" fmla="*/ 0 w 71249"/>
                  <a:gd name="connsiteY19" fmla="*/ 4091 h 105321"/>
                  <a:gd name="connsiteX20" fmla="*/ 705 w 71249"/>
                  <a:gd name="connsiteY20" fmla="*/ 2376 h 105321"/>
                  <a:gd name="connsiteX21" fmla="*/ 2423 w 71249"/>
                  <a:gd name="connsiteY21" fmla="*/ 1672 h 105321"/>
                  <a:gd name="connsiteX22" fmla="*/ 21106 w 71249"/>
                  <a:gd name="connsiteY22" fmla="*/ 1672 h 105321"/>
                  <a:gd name="connsiteX23" fmla="*/ 22825 w 71249"/>
                  <a:gd name="connsiteY23" fmla="*/ 2376 h 105321"/>
                  <a:gd name="connsiteX24" fmla="*/ 23530 w 71249"/>
                  <a:gd name="connsiteY24" fmla="*/ 4091 h 105321"/>
                  <a:gd name="connsiteX25" fmla="*/ 23530 w 71249"/>
                  <a:gd name="connsiteY25" fmla="*/ 8139 h 105321"/>
                  <a:gd name="connsiteX26" fmla="*/ 24058 w 71249"/>
                  <a:gd name="connsiteY26" fmla="*/ 8843 h 105321"/>
                  <a:gd name="connsiteX27" fmla="*/ 25160 w 71249"/>
                  <a:gd name="connsiteY27" fmla="*/ 8139 h 105321"/>
                  <a:gd name="connsiteX28" fmla="*/ 44460 w 71249"/>
                  <a:gd name="connsiteY28" fmla="*/ 0 h 105321"/>
                  <a:gd name="connsiteX29" fmla="*/ 64464 w 71249"/>
                  <a:gd name="connsiteY29" fmla="*/ 8843 h 10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05321">
                    <a:moveTo>
                      <a:pt x="64420" y="8799"/>
                    </a:moveTo>
                    <a:cubicBezTo>
                      <a:pt x="68958" y="14694"/>
                      <a:pt x="71250" y="23053"/>
                      <a:pt x="71250" y="33875"/>
                    </a:cubicBezTo>
                    <a:lnTo>
                      <a:pt x="71250" y="102858"/>
                    </a:lnTo>
                    <a:cubicBezTo>
                      <a:pt x="71250" y="103517"/>
                      <a:pt x="71029" y="104133"/>
                      <a:pt x="70545" y="104573"/>
                    </a:cubicBezTo>
                    <a:cubicBezTo>
                      <a:pt x="70060" y="105057"/>
                      <a:pt x="69487" y="105277"/>
                      <a:pt x="68826" y="105277"/>
                    </a:cubicBezTo>
                    <a:lnTo>
                      <a:pt x="50144" y="105277"/>
                    </a:lnTo>
                    <a:cubicBezTo>
                      <a:pt x="49482" y="105277"/>
                      <a:pt x="48910" y="105057"/>
                      <a:pt x="48425" y="104573"/>
                    </a:cubicBezTo>
                    <a:cubicBezTo>
                      <a:pt x="47940" y="104089"/>
                      <a:pt x="47720" y="103517"/>
                      <a:pt x="47720" y="102858"/>
                    </a:cubicBezTo>
                    <a:lnTo>
                      <a:pt x="47720" y="35679"/>
                    </a:lnTo>
                    <a:cubicBezTo>
                      <a:pt x="47720" y="30796"/>
                      <a:pt x="46707" y="27012"/>
                      <a:pt x="44680" y="24329"/>
                    </a:cubicBezTo>
                    <a:cubicBezTo>
                      <a:pt x="42653" y="21645"/>
                      <a:pt x="39745" y="20281"/>
                      <a:pt x="35955" y="20281"/>
                    </a:cubicBezTo>
                    <a:cubicBezTo>
                      <a:pt x="32166" y="20281"/>
                      <a:pt x="28993" y="21689"/>
                      <a:pt x="26790" y="24549"/>
                    </a:cubicBezTo>
                    <a:cubicBezTo>
                      <a:pt x="24631" y="27408"/>
                      <a:pt x="23530" y="31324"/>
                      <a:pt x="23530" y="36339"/>
                    </a:cubicBezTo>
                    <a:lnTo>
                      <a:pt x="23530" y="102902"/>
                    </a:lnTo>
                    <a:cubicBezTo>
                      <a:pt x="23530" y="103561"/>
                      <a:pt x="23309" y="104177"/>
                      <a:pt x="22825" y="104617"/>
                    </a:cubicBezTo>
                    <a:cubicBezTo>
                      <a:pt x="22340" y="105101"/>
                      <a:pt x="21767" y="105321"/>
                      <a:pt x="21106" y="105321"/>
                    </a:cubicBezTo>
                    <a:lnTo>
                      <a:pt x="2423" y="105321"/>
                    </a:lnTo>
                    <a:cubicBezTo>
                      <a:pt x="1763" y="105321"/>
                      <a:pt x="1146" y="105101"/>
                      <a:pt x="705" y="104617"/>
                    </a:cubicBezTo>
                    <a:cubicBezTo>
                      <a:pt x="220" y="104133"/>
                      <a:pt x="0" y="103561"/>
                      <a:pt x="0" y="102902"/>
                    </a:cubicBezTo>
                    <a:lnTo>
                      <a:pt x="0" y="4091"/>
                    </a:lnTo>
                    <a:cubicBezTo>
                      <a:pt x="0" y="3432"/>
                      <a:pt x="220" y="2860"/>
                      <a:pt x="705" y="2376"/>
                    </a:cubicBezTo>
                    <a:cubicBezTo>
                      <a:pt x="1190" y="1892"/>
                      <a:pt x="1763" y="1672"/>
                      <a:pt x="2423" y="1672"/>
                    </a:cubicBezTo>
                    <a:lnTo>
                      <a:pt x="21106" y="1672"/>
                    </a:lnTo>
                    <a:cubicBezTo>
                      <a:pt x="21767" y="1672"/>
                      <a:pt x="22340" y="1892"/>
                      <a:pt x="22825" y="2376"/>
                    </a:cubicBezTo>
                    <a:cubicBezTo>
                      <a:pt x="23309" y="2860"/>
                      <a:pt x="23530" y="3432"/>
                      <a:pt x="23530" y="4091"/>
                    </a:cubicBezTo>
                    <a:lnTo>
                      <a:pt x="23530" y="8139"/>
                    </a:lnTo>
                    <a:cubicBezTo>
                      <a:pt x="23530" y="8535"/>
                      <a:pt x="23706" y="8799"/>
                      <a:pt x="24058" y="8843"/>
                    </a:cubicBezTo>
                    <a:cubicBezTo>
                      <a:pt x="24411" y="8931"/>
                      <a:pt x="24763" y="8667"/>
                      <a:pt x="25160" y="8139"/>
                    </a:cubicBezTo>
                    <a:cubicBezTo>
                      <a:pt x="29742" y="2728"/>
                      <a:pt x="36220" y="0"/>
                      <a:pt x="44460" y="0"/>
                    </a:cubicBezTo>
                    <a:cubicBezTo>
                      <a:pt x="53272" y="0"/>
                      <a:pt x="59926" y="2948"/>
                      <a:pt x="64464" y="8843"/>
                    </a:cubicBezTo>
                    <a:close/>
                  </a:path>
                </a:pathLst>
              </a:custGeom>
              <a:solidFill>
                <a:srgbClr val="4C5336"/>
              </a:solidFill>
              <a:ln w="4399"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7E09CB42-5677-A44F-A7F2-57203209C7CA}"/>
                  </a:ext>
                </a:extLst>
              </p:cNvPr>
              <p:cNvSpPr/>
              <p:nvPr/>
            </p:nvSpPr>
            <p:spPr>
              <a:xfrm>
                <a:off x="18867140" y="10216479"/>
                <a:ext cx="71249" cy="105321"/>
              </a:xfrm>
              <a:custGeom>
                <a:avLst/>
                <a:gdLst>
                  <a:gd name="connsiteX0" fmla="*/ 64420 w 71249"/>
                  <a:gd name="connsiteY0" fmla="*/ 8799 h 105321"/>
                  <a:gd name="connsiteX1" fmla="*/ 71250 w 71249"/>
                  <a:gd name="connsiteY1" fmla="*/ 33875 h 105321"/>
                  <a:gd name="connsiteX2" fmla="*/ 71250 w 71249"/>
                  <a:gd name="connsiteY2" fmla="*/ 102858 h 105321"/>
                  <a:gd name="connsiteX3" fmla="*/ 70545 w 71249"/>
                  <a:gd name="connsiteY3" fmla="*/ 104573 h 105321"/>
                  <a:gd name="connsiteX4" fmla="*/ 68826 w 71249"/>
                  <a:gd name="connsiteY4" fmla="*/ 105277 h 105321"/>
                  <a:gd name="connsiteX5" fmla="*/ 50144 w 71249"/>
                  <a:gd name="connsiteY5" fmla="*/ 105277 h 105321"/>
                  <a:gd name="connsiteX6" fmla="*/ 48425 w 71249"/>
                  <a:gd name="connsiteY6" fmla="*/ 104573 h 105321"/>
                  <a:gd name="connsiteX7" fmla="*/ 47720 w 71249"/>
                  <a:gd name="connsiteY7" fmla="*/ 102858 h 105321"/>
                  <a:gd name="connsiteX8" fmla="*/ 47720 w 71249"/>
                  <a:gd name="connsiteY8" fmla="*/ 35679 h 105321"/>
                  <a:gd name="connsiteX9" fmla="*/ 44680 w 71249"/>
                  <a:gd name="connsiteY9" fmla="*/ 24329 h 105321"/>
                  <a:gd name="connsiteX10" fmla="*/ 35955 w 71249"/>
                  <a:gd name="connsiteY10" fmla="*/ 20281 h 105321"/>
                  <a:gd name="connsiteX11" fmla="*/ 26790 w 71249"/>
                  <a:gd name="connsiteY11" fmla="*/ 24549 h 105321"/>
                  <a:gd name="connsiteX12" fmla="*/ 23530 w 71249"/>
                  <a:gd name="connsiteY12" fmla="*/ 36339 h 105321"/>
                  <a:gd name="connsiteX13" fmla="*/ 23530 w 71249"/>
                  <a:gd name="connsiteY13" fmla="*/ 102902 h 105321"/>
                  <a:gd name="connsiteX14" fmla="*/ 22825 w 71249"/>
                  <a:gd name="connsiteY14" fmla="*/ 104617 h 105321"/>
                  <a:gd name="connsiteX15" fmla="*/ 21106 w 71249"/>
                  <a:gd name="connsiteY15" fmla="*/ 105321 h 105321"/>
                  <a:gd name="connsiteX16" fmla="*/ 2423 w 71249"/>
                  <a:gd name="connsiteY16" fmla="*/ 105321 h 105321"/>
                  <a:gd name="connsiteX17" fmla="*/ 705 w 71249"/>
                  <a:gd name="connsiteY17" fmla="*/ 104617 h 105321"/>
                  <a:gd name="connsiteX18" fmla="*/ 0 w 71249"/>
                  <a:gd name="connsiteY18" fmla="*/ 102902 h 105321"/>
                  <a:gd name="connsiteX19" fmla="*/ 0 w 71249"/>
                  <a:gd name="connsiteY19" fmla="*/ 4091 h 105321"/>
                  <a:gd name="connsiteX20" fmla="*/ 705 w 71249"/>
                  <a:gd name="connsiteY20" fmla="*/ 2376 h 105321"/>
                  <a:gd name="connsiteX21" fmla="*/ 2423 w 71249"/>
                  <a:gd name="connsiteY21" fmla="*/ 1672 h 105321"/>
                  <a:gd name="connsiteX22" fmla="*/ 21106 w 71249"/>
                  <a:gd name="connsiteY22" fmla="*/ 1672 h 105321"/>
                  <a:gd name="connsiteX23" fmla="*/ 22825 w 71249"/>
                  <a:gd name="connsiteY23" fmla="*/ 2376 h 105321"/>
                  <a:gd name="connsiteX24" fmla="*/ 23530 w 71249"/>
                  <a:gd name="connsiteY24" fmla="*/ 4091 h 105321"/>
                  <a:gd name="connsiteX25" fmla="*/ 23530 w 71249"/>
                  <a:gd name="connsiteY25" fmla="*/ 8139 h 105321"/>
                  <a:gd name="connsiteX26" fmla="*/ 24058 w 71249"/>
                  <a:gd name="connsiteY26" fmla="*/ 8843 h 105321"/>
                  <a:gd name="connsiteX27" fmla="*/ 25160 w 71249"/>
                  <a:gd name="connsiteY27" fmla="*/ 8139 h 105321"/>
                  <a:gd name="connsiteX28" fmla="*/ 44460 w 71249"/>
                  <a:gd name="connsiteY28" fmla="*/ 0 h 105321"/>
                  <a:gd name="connsiteX29" fmla="*/ 64464 w 71249"/>
                  <a:gd name="connsiteY29" fmla="*/ 8843 h 10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05321">
                    <a:moveTo>
                      <a:pt x="64420" y="8799"/>
                    </a:moveTo>
                    <a:cubicBezTo>
                      <a:pt x="68958" y="14694"/>
                      <a:pt x="71250" y="23053"/>
                      <a:pt x="71250" y="33875"/>
                    </a:cubicBezTo>
                    <a:lnTo>
                      <a:pt x="71250" y="102858"/>
                    </a:lnTo>
                    <a:cubicBezTo>
                      <a:pt x="71250" y="103517"/>
                      <a:pt x="71029" y="104133"/>
                      <a:pt x="70545" y="104573"/>
                    </a:cubicBezTo>
                    <a:cubicBezTo>
                      <a:pt x="70060" y="105057"/>
                      <a:pt x="69487" y="105277"/>
                      <a:pt x="68826" y="105277"/>
                    </a:cubicBezTo>
                    <a:lnTo>
                      <a:pt x="50144" y="105277"/>
                    </a:lnTo>
                    <a:cubicBezTo>
                      <a:pt x="49482" y="105277"/>
                      <a:pt x="48910" y="105057"/>
                      <a:pt x="48425" y="104573"/>
                    </a:cubicBezTo>
                    <a:cubicBezTo>
                      <a:pt x="47940" y="104089"/>
                      <a:pt x="47720" y="103517"/>
                      <a:pt x="47720" y="102858"/>
                    </a:cubicBezTo>
                    <a:lnTo>
                      <a:pt x="47720" y="35679"/>
                    </a:lnTo>
                    <a:cubicBezTo>
                      <a:pt x="47720" y="30796"/>
                      <a:pt x="46707" y="27012"/>
                      <a:pt x="44680" y="24329"/>
                    </a:cubicBezTo>
                    <a:cubicBezTo>
                      <a:pt x="42653" y="21645"/>
                      <a:pt x="39745" y="20281"/>
                      <a:pt x="35955" y="20281"/>
                    </a:cubicBezTo>
                    <a:cubicBezTo>
                      <a:pt x="32166" y="20281"/>
                      <a:pt x="28993" y="21689"/>
                      <a:pt x="26790" y="24549"/>
                    </a:cubicBezTo>
                    <a:cubicBezTo>
                      <a:pt x="24631" y="27408"/>
                      <a:pt x="23530" y="31324"/>
                      <a:pt x="23530" y="36339"/>
                    </a:cubicBezTo>
                    <a:lnTo>
                      <a:pt x="23530" y="102902"/>
                    </a:lnTo>
                    <a:cubicBezTo>
                      <a:pt x="23530" y="103561"/>
                      <a:pt x="23309" y="104177"/>
                      <a:pt x="22825" y="104617"/>
                    </a:cubicBezTo>
                    <a:cubicBezTo>
                      <a:pt x="22340" y="105101"/>
                      <a:pt x="21767" y="105321"/>
                      <a:pt x="21106" y="105321"/>
                    </a:cubicBezTo>
                    <a:lnTo>
                      <a:pt x="2423" y="105321"/>
                    </a:lnTo>
                    <a:cubicBezTo>
                      <a:pt x="1763" y="105321"/>
                      <a:pt x="1146" y="105101"/>
                      <a:pt x="705" y="104617"/>
                    </a:cubicBezTo>
                    <a:cubicBezTo>
                      <a:pt x="220" y="104133"/>
                      <a:pt x="0" y="103561"/>
                      <a:pt x="0" y="102902"/>
                    </a:cubicBezTo>
                    <a:lnTo>
                      <a:pt x="0" y="4091"/>
                    </a:lnTo>
                    <a:cubicBezTo>
                      <a:pt x="0" y="3432"/>
                      <a:pt x="220" y="2860"/>
                      <a:pt x="705" y="2376"/>
                    </a:cubicBezTo>
                    <a:cubicBezTo>
                      <a:pt x="1190" y="1892"/>
                      <a:pt x="1763" y="1672"/>
                      <a:pt x="2423" y="1672"/>
                    </a:cubicBezTo>
                    <a:lnTo>
                      <a:pt x="21106" y="1672"/>
                    </a:lnTo>
                    <a:cubicBezTo>
                      <a:pt x="21767" y="1672"/>
                      <a:pt x="22340" y="1892"/>
                      <a:pt x="22825" y="2376"/>
                    </a:cubicBezTo>
                    <a:cubicBezTo>
                      <a:pt x="23309" y="2860"/>
                      <a:pt x="23530" y="3432"/>
                      <a:pt x="23530" y="4091"/>
                    </a:cubicBezTo>
                    <a:lnTo>
                      <a:pt x="23530" y="8139"/>
                    </a:lnTo>
                    <a:cubicBezTo>
                      <a:pt x="23530" y="8535"/>
                      <a:pt x="23706" y="8799"/>
                      <a:pt x="24058" y="8843"/>
                    </a:cubicBezTo>
                    <a:cubicBezTo>
                      <a:pt x="24411" y="8931"/>
                      <a:pt x="24763" y="8667"/>
                      <a:pt x="25160" y="8139"/>
                    </a:cubicBezTo>
                    <a:cubicBezTo>
                      <a:pt x="29742" y="2728"/>
                      <a:pt x="36220" y="0"/>
                      <a:pt x="44460" y="0"/>
                    </a:cubicBezTo>
                    <a:cubicBezTo>
                      <a:pt x="53272" y="0"/>
                      <a:pt x="59926" y="2948"/>
                      <a:pt x="64464" y="8843"/>
                    </a:cubicBezTo>
                    <a:close/>
                  </a:path>
                </a:pathLst>
              </a:custGeom>
              <a:solidFill>
                <a:srgbClr val="4C5336"/>
              </a:solidFill>
              <a:ln w="4399"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89DEB645-4C10-DC44-B806-A81FD2B30FDB}"/>
                  </a:ext>
                </a:extLst>
              </p:cNvPr>
              <p:cNvSpPr/>
              <p:nvPr/>
            </p:nvSpPr>
            <p:spPr>
              <a:xfrm>
                <a:off x="18954209" y="10175081"/>
                <a:ext cx="28640" cy="146675"/>
              </a:xfrm>
              <a:custGeom>
                <a:avLst/>
                <a:gdLst>
                  <a:gd name="connsiteX0" fmla="*/ 4054 w 28640"/>
                  <a:gd name="connsiteY0" fmla="*/ 24725 h 146675"/>
                  <a:gd name="connsiteX1" fmla="*/ 0 w 28640"/>
                  <a:gd name="connsiteY1" fmla="*/ 14386 h 146675"/>
                  <a:gd name="connsiteX2" fmla="*/ 4054 w 28640"/>
                  <a:gd name="connsiteY2" fmla="*/ 4047 h 146675"/>
                  <a:gd name="connsiteX3" fmla="*/ 14409 w 28640"/>
                  <a:gd name="connsiteY3" fmla="*/ 0 h 146675"/>
                  <a:gd name="connsiteX4" fmla="*/ 24675 w 28640"/>
                  <a:gd name="connsiteY4" fmla="*/ 4047 h 146675"/>
                  <a:gd name="connsiteX5" fmla="*/ 28641 w 28640"/>
                  <a:gd name="connsiteY5" fmla="*/ 14386 h 146675"/>
                  <a:gd name="connsiteX6" fmla="*/ 24587 w 28640"/>
                  <a:gd name="connsiteY6" fmla="*/ 24725 h 146675"/>
                  <a:gd name="connsiteX7" fmla="*/ 14409 w 28640"/>
                  <a:gd name="connsiteY7" fmla="*/ 28772 h 146675"/>
                  <a:gd name="connsiteX8" fmla="*/ 4054 w 28640"/>
                  <a:gd name="connsiteY8" fmla="*/ 24725 h 146675"/>
                  <a:gd name="connsiteX9" fmla="*/ 3525 w 28640"/>
                  <a:gd name="connsiteY9" fmla="*/ 145971 h 146675"/>
                  <a:gd name="connsiteX10" fmla="*/ 2820 w 28640"/>
                  <a:gd name="connsiteY10" fmla="*/ 144256 h 146675"/>
                  <a:gd name="connsiteX11" fmla="*/ 2820 w 28640"/>
                  <a:gd name="connsiteY11" fmla="*/ 45446 h 146675"/>
                  <a:gd name="connsiteX12" fmla="*/ 3525 w 28640"/>
                  <a:gd name="connsiteY12" fmla="*/ 43730 h 146675"/>
                  <a:gd name="connsiteX13" fmla="*/ 5243 w 28640"/>
                  <a:gd name="connsiteY13" fmla="*/ 43026 h 146675"/>
                  <a:gd name="connsiteX14" fmla="*/ 23926 w 28640"/>
                  <a:gd name="connsiteY14" fmla="*/ 43026 h 146675"/>
                  <a:gd name="connsiteX15" fmla="*/ 25645 w 28640"/>
                  <a:gd name="connsiteY15" fmla="*/ 43730 h 146675"/>
                  <a:gd name="connsiteX16" fmla="*/ 26349 w 28640"/>
                  <a:gd name="connsiteY16" fmla="*/ 45446 h 146675"/>
                  <a:gd name="connsiteX17" fmla="*/ 26349 w 28640"/>
                  <a:gd name="connsiteY17" fmla="*/ 144256 h 146675"/>
                  <a:gd name="connsiteX18" fmla="*/ 25645 w 28640"/>
                  <a:gd name="connsiteY18" fmla="*/ 145971 h 146675"/>
                  <a:gd name="connsiteX19" fmla="*/ 23926 w 28640"/>
                  <a:gd name="connsiteY19" fmla="*/ 146675 h 146675"/>
                  <a:gd name="connsiteX20" fmla="*/ 5243 w 28640"/>
                  <a:gd name="connsiteY20" fmla="*/ 146675 h 146675"/>
                  <a:gd name="connsiteX21" fmla="*/ 3525 w 28640"/>
                  <a:gd name="connsiteY21" fmla="*/ 145971 h 14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640" h="146675">
                    <a:moveTo>
                      <a:pt x="4054" y="24725"/>
                    </a:moveTo>
                    <a:cubicBezTo>
                      <a:pt x="1322" y="21997"/>
                      <a:pt x="0" y="18565"/>
                      <a:pt x="0" y="14386"/>
                    </a:cubicBezTo>
                    <a:cubicBezTo>
                      <a:pt x="0" y="10207"/>
                      <a:pt x="1366" y="6731"/>
                      <a:pt x="4054" y="4047"/>
                    </a:cubicBezTo>
                    <a:cubicBezTo>
                      <a:pt x="6742" y="1364"/>
                      <a:pt x="10223" y="0"/>
                      <a:pt x="14409" y="0"/>
                    </a:cubicBezTo>
                    <a:cubicBezTo>
                      <a:pt x="18594" y="0"/>
                      <a:pt x="22031" y="1364"/>
                      <a:pt x="24675" y="4047"/>
                    </a:cubicBezTo>
                    <a:cubicBezTo>
                      <a:pt x="27319" y="6731"/>
                      <a:pt x="28641" y="10207"/>
                      <a:pt x="28641" y="14386"/>
                    </a:cubicBezTo>
                    <a:cubicBezTo>
                      <a:pt x="28641" y="18565"/>
                      <a:pt x="27275" y="22041"/>
                      <a:pt x="24587" y="24725"/>
                    </a:cubicBezTo>
                    <a:cubicBezTo>
                      <a:pt x="21899" y="27408"/>
                      <a:pt x="18506" y="28772"/>
                      <a:pt x="14409" y="28772"/>
                    </a:cubicBezTo>
                    <a:cubicBezTo>
                      <a:pt x="10311" y="28772"/>
                      <a:pt x="6742" y="27408"/>
                      <a:pt x="4054" y="24725"/>
                    </a:cubicBezTo>
                    <a:close/>
                    <a:moveTo>
                      <a:pt x="3525" y="145971"/>
                    </a:moveTo>
                    <a:cubicBezTo>
                      <a:pt x="3040" y="145488"/>
                      <a:pt x="2820" y="144916"/>
                      <a:pt x="2820" y="144256"/>
                    </a:cubicBezTo>
                    <a:lnTo>
                      <a:pt x="2820" y="45446"/>
                    </a:lnTo>
                    <a:cubicBezTo>
                      <a:pt x="2820" y="44786"/>
                      <a:pt x="3040" y="44214"/>
                      <a:pt x="3525" y="43730"/>
                    </a:cubicBezTo>
                    <a:cubicBezTo>
                      <a:pt x="4010" y="43246"/>
                      <a:pt x="4582" y="43026"/>
                      <a:pt x="5243" y="43026"/>
                    </a:cubicBezTo>
                    <a:lnTo>
                      <a:pt x="23926" y="43026"/>
                    </a:lnTo>
                    <a:cubicBezTo>
                      <a:pt x="24587" y="43026"/>
                      <a:pt x="25160" y="43246"/>
                      <a:pt x="25645" y="43730"/>
                    </a:cubicBezTo>
                    <a:cubicBezTo>
                      <a:pt x="26129" y="44214"/>
                      <a:pt x="26349" y="44786"/>
                      <a:pt x="26349" y="45446"/>
                    </a:cubicBezTo>
                    <a:lnTo>
                      <a:pt x="26349" y="144256"/>
                    </a:lnTo>
                    <a:cubicBezTo>
                      <a:pt x="26349" y="144916"/>
                      <a:pt x="26129" y="145532"/>
                      <a:pt x="25645" y="145971"/>
                    </a:cubicBezTo>
                    <a:cubicBezTo>
                      <a:pt x="25160" y="146455"/>
                      <a:pt x="24587" y="146675"/>
                      <a:pt x="23926" y="146675"/>
                    </a:cubicBezTo>
                    <a:lnTo>
                      <a:pt x="5243" y="146675"/>
                    </a:lnTo>
                    <a:cubicBezTo>
                      <a:pt x="4582" y="146675"/>
                      <a:pt x="3966" y="146455"/>
                      <a:pt x="3525" y="145971"/>
                    </a:cubicBezTo>
                    <a:close/>
                  </a:path>
                </a:pathLst>
              </a:custGeom>
              <a:solidFill>
                <a:srgbClr val="4C5336"/>
              </a:solidFill>
              <a:ln w="4399"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38A7F9F9-03B8-9243-9AF0-4FD1809C3CCA}"/>
                  </a:ext>
                </a:extLst>
              </p:cNvPr>
              <p:cNvSpPr/>
              <p:nvPr/>
            </p:nvSpPr>
            <p:spPr>
              <a:xfrm>
                <a:off x="18994085" y="10192327"/>
                <a:ext cx="49306" cy="129429"/>
              </a:xfrm>
              <a:custGeom>
                <a:avLst/>
                <a:gdLst>
                  <a:gd name="connsiteX0" fmla="*/ 48646 w 49306"/>
                  <a:gd name="connsiteY0" fmla="*/ 41662 h 129429"/>
                  <a:gd name="connsiteX1" fmla="*/ 46927 w 49306"/>
                  <a:gd name="connsiteY1" fmla="*/ 42366 h 129429"/>
                  <a:gd name="connsiteX2" fmla="*/ 34325 w 49306"/>
                  <a:gd name="connsiteY2" fmla="*/ 42366 h 129429"/>
                  <a:gd name="connsiteX3" fmla="*/ 33311 w 49306"/>
                  <a:gd name="connsiteY3" fmla="*/ 43378 h 129429"/>
                  <a:gd name="connsiteX4" fmla="*/ 33311 w 49306"/>
                  <a:gd name="connsiteY4" fmla="*/ 96566 h 129429"/>
                  <a:gd name="connsiteX5" fmla="*/ 35955 w 49306"/>
                  <a:gd name="connsiteY5" fmla="*/ 106421 h 129429"/>
                  <a:gd name="connsiteX6" fmla="*/ 43887 w 49306"/>
                  <a:gd name="connsiteY6" fmla="*/ 108973 h 129429"/>
                  <a:gd name="connsiteX7" fmla="*/ 45297 w 49306"/>
                  <a:gd name="connsiteY7" fmla="*/ 108973 h 129429"/>
                  <a:gd name="connsiteX8" fmla="*/ 47015 w 49306"/>
                  <a:gd name="connsiteY8" fmla="*/ 109677 h 129429"/>
                  <a:gd name="connsiteX9" fmla="*/ 47720 w 49306"/>
                  <a:gd name="connsiteY9" fmla="*/ 111392 h 129429"/>
                  <a:gd name="connsiteX10" fmla="*/ 47720 w 49306"/>
                  <a:gd name="connsiteY10" fmla="*/ 127010 h 129429"/>
                  <a:gd name="connsiteX11" fmla="*/ 47015 w 49306"/>
                  <a:gd name="connsiteY11" fmla="*/ 128726 h 129429"/>
                  <a:gd name="connsiteX12" fmla="*/ 45297 w 49306"/>
                  <a:gd name="connsiteY12" fmla="*/ 129430 h 129429"/>
                  <a:gd name="connsiteX13" fmla="*/ 38379 w 49306"/>
                  <a:gd name="connsiteY13" fmla="*/ 129430 h 129429"/>
                  <a:gd name="connsiteX14" fmla="*/ 17537 w 49306"/>
                  <a:gd name="connsiteY14" fmla="*/ 124371 h 129429"/>
                  <a:gd name="connsiteX15" fmla="*/ 10531 w 49306"/>
                  <a:gd name="connsiteY15" fmla="*/ 105277 h 129429"/>
                  <a:gd name="connsiteX16" fmla="*/ 10531 w 49306"/>
                  <a:gd name="connsiteY16" fmla="*/ 43378 h 129429"/>
                  <a:gd name="connsiteX17" fmla="*/ 9518 w 49306"/>
                  <a:gd name="connsiteY17" fmla="*/ 42366 h 129429"/>
                  <a:gd name="connsiteX18" fmla="*/ 2423 w 49306"/>
                  <a:gd name="connsiteY18" fmla="*/ 42366 h 129429"/>
                  <a:gd name="connsiteX19" fmla="*/ 705 w 49306"/>
                  <a:gd name="connsiteY19" fmla="*/ 41662 h 129429"/>
                  <a:gd name="connsiteX20" fmla="*/ 0 w 49306"/>
                  <a:gd name="connsiteY20" fmla="*/ 39946 h 129429"/>
                  <a:gd name="connsiteX21" fmla="*/ 0 w 49306"/>
                  <a:gd name="connsiteY21" fmla="*/ 28156 h 129429"/>
                  <a:gd name="connsiteX22" fmla="*/ 705 w 49306"/>
                  <a:gd name="connsiteY22" fmla="*/ 26440 h 129429"/>
                  <a:gd name="connsiteX23" fmla="*/ 2423 w 49306"/>
                  <a:gd name="connsiteY23" fmla="*/ 25736 h 129429"/>
                  <a:gd name="connsiteX24" fmla="*/ 9518 w 49306"/>
                  <a:gd name="connsiteY24" fmla="*/ 25736 h 129429"/>
                  <a:gd name="connsiteX25" fmla="*/ 10531 w 49306"/>
                  <a:gd name="connsiteY25" fmla="*/ 24725 h 129429"/>
                  <a:gd name="connsiteX26" fmla="*/ 10531 w 49306"/>
                  <a:gd name="connsiteY26" fmla="*/ 2420 h 129429"/>
                  <a:gd name="connsiteX27" fmla="*/ 11236 w 49306"/>
                  <a:gd name="connsiteY27" fmla="*/ 704 h 129429"/>
                  <a:gd name="connsiteX28" fmla="*/ 12954 w 49306"/>
                  <a:gd name="connsiteY28" fmla="*/ 0 h 129429"/>
                  <a:gd name="connsiteX29" fmla="*/ 30844 w 49306"/>
                  <a:gd name="connsiteY29" fmla="*/ 0 h 129429"/>
                  <a:gd name="connsiteX30" fmla="*/ 32562 w 49306"/>
                  <a:gd name="connsiteY30" fmla="*/ 704 h 129429"/>
                  <a:gd name="connsiteX31" fmla="*/ 33267 w 49306"/>
                  <a:gd name="connsiteY31" fmla="*/ 2420 h 129429"/>
                  <a:gd name="connsiteX32" fmla="*/ 33267 w 49306"/>
                  <a:gd name="connsiteY32" fmla="*/ 24725 h 129429"/>
                  <a:gd name="connsiteX33" fmla="*/ 34281 w 49306"/>
                  <a:gd name="connsiteY33" fmla="*/ 25736 h 129429"/>
                  <a:gd name="connsiteX34" fmla="*/ 46883 w 49306"/>
                  <a:gd name="connsiteY34" fmla="*/ 25736 h 129429"/>
                  <a:gd name="connsiteX35" fmla="*/ 48601 w 49306"/>
                  <a:gd name="connsiteY35" fmla="*/ 26440 h 129429"/>
                  <a:gd name="connsiteX36" fmla="*/ 49306 w 49306"/>
                  <a:gd name="connsiteY36" fmla="*/ 28156 h 129429"/>
                  <a:gd name="connsiteX37" fmla="*/ 49306 w 49306"/>
                  <a:gd name="connsiteY37" fmla="*/ 39946 h 129429"/>
                  <a:gd name="connsiteX38" fmla="*/ 48601 w 49306"/>
                  <a:gd name="connsiteY38" fmla="*/ 41662 h 12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9306" h="129429">
                    <a:moveTo>
                      <a:pt x="48646" y="41662"/>
                    </a:moveTo>
                    <a:cubicBezTo>
                      <a:pt x="48161" y="42146"/>
                      <a:pt x="47588" y="42366"/>
                      <a:pt x="46927" y="42366"/>
                    </a:cubicBezTo>
                    <a:lnTo>
                      <a:pt x="34325" y="42366"/>
                    </a:lnTo>
                    <a:cubicBezTo>
                      <a:pt x="33664" y="42366"/>
                      <a:pt x="33311" y="42718"/>
                      <a:pt x="33311" y="43378"/>
                    </a:cubicBezTo>
                    <a:lnTo>
                      <a:pt x="33311" y="96566"/>
                    </a:lnTo>
                    <a:cubicBezTo>
                      <a:pt x="33311" y="101318"/>
                      <a:pt x="34193" y="104573"/>
                      <a:pt x="35955" y="106421"/>
                    </a:cubicBezTo>
                    <a:cubicBezTo>
                      <a:pt x="37718" y="108269"/>
                      <a:pt x="40362" y="109105"/>
                      <a:pt x="43887" y="108973"/>
                    </a:cubicBezTo>
                    <a:lnTo>
                      <a:pt x="45297" y="108973"/>
                    </a:lnTo>
                    <a:cubicBezTo>
                      <a:pt x="45957" y="108973"/>
                      <a:pt x="46530" y="109193"/>
                      <a:pt x="47015" y="109677"/>
                    </a:cubicBezTo>
                    <a:cubicBezTo>
                      <a:pt x="47500" y="110161"/>
                      <a:pt x="47720" y="110732"/>
                      <a:pt x="47720" y="111392"/>
                    </a:cubicBezTo>
                    <a:lnTo>
                      <a:pt x="47720" y="127010"/>
                    </a:lnTo>
                    <a:cubicBezTo>
                      <a:pt x="47720" y="127670"/>
                      <a:pt x="47500" y="128286"/>
                      <a:pt x="47015" y="128726"/>
                    </a:cubicBezTo>
                    <a:cubicBezTo>
                      <a:pt x="46530" y="129166"/>
                      <a:pt x="45957" y="129430"/>
                      <a:pt x="45297" y="129430"/>
                    </a:cubicBezTo>
                    <a:lnTo>
                      <a:pt x="38379" y="129430"/>
                    </a:lnTo>
                    <a:cubicBezTo>
                      <a:pt x="29170" y="129430"/>
                      <a:pt x="22208" y="127758"/>
                      <a:pt x="17537" y="124371"/>
                    </a:cubicBezTo>
                    <a:cubicBezTo>
                      <a:pt x="12866" y="120983"/>
                      <a:pt x="10531" y="114648"/>
                      <a:pt x="10531" y="105277"/>
                    </a:cubicBezTo>
                    <a:lnTo>
                      <a:pt x="10531" y="43378"/>
                    </a:lnTo>
                    <a:cubicBezTo>
                      <a:pt x="10531" y="42718"/>
                      <a:pt x="10179" y="42366"/>
                      <a:pt x="9518" y="42366"/>
                    </a:cubicBezTo>
                    <a:lnTo>
                      <a:pt x="2423" y="42366"/>
                    </a:lnTo>
                    <a:cubicBezTo>
                      <a:pt x="1763" y="42366"/>
                      <a:pt x="1146" y="42146"/>
                      <a:pt x="705" y="41662"/>
                    </a:cubicBezTo>
                    <a:cubicBezTo>
                      <a:pt x="220" y="41178"/>
                      <a:pt x="0" y="40606"/>
                      <a:pt x="0" y="39946"/>
                    </a:cubicBezTo>
                    <a:lnTo>
                      <a:pt x="0" y="28156"/>
                    </a:lnTo>
                    <a:cubicBezTo>
                      <a:pt x="0" y="27496"/>
                      <a:pt x="220" y="26924"/>
                      <a:pt x="705" y="26440"/>
                    </a:cubicBezTo>
                    <a:cubicBezTo>
                      <a:pt x="1190" y="25956"/>
                      <a:pt x="1763" y="25736"/>
                      <a:pt x="2423" y="25736"/>
                    </a:cubicBezTo>
                    <a:lnTo>
                      <a:pt x="9518" y="25736"/>
                    </a:lnTo>
                    <a:cubicBezTo>
                      <a:pt x="10179" y="25736"/>
                      <a:pt x="10531" y="25384"/>
                      <a:pt x="10531" y="24725"/>
                    </a:cubicBezTo>
                    <a:lnTo>
                      <a:pt x="10531" y="2420"/>
                    </a:lnTo>
                    <a:cubicBezTo>
                      <a:pt x="10531" y="1760"/>
                      <a:pt x="10751" y="1188"/>
                      <a:pt x="11236" y="704"/>
                    </a:cubicBezTo>
                    <a:cubicBezTo>
                      <a:pt x="11721" y="220"/>
                      <a:pt x="12294" y="0"/>
                      <a:pt x="12954" y="0"/>
                    </a:cubicBezTo>
                    <a:lnTo>
                      <a:pt x="30844" y="0"/>
                    </a:lnTo>
                    <a:cubicBezTo>
                      <a:pt x="31505" y="0"/>
                      <a:pt x="32078" y="220"/>
                      <a:pt x="32562" y="704"/>
                    </a:cubicBezTo>
                    <a:cubicBezTo>
                      <a:pt x="33047" y="1188"/>
                      <a:pt x="33267" y="1760"/>
                      <a:pt x="33267" y="2420"/>
                    </a:cubicBezTo>
                    <a:lnTo>
                      <a:pt x="33267" y="24725"/>
                    </a:lnTo>
                    <a:cubicBezTo>
                      <a:pt x="33267" y="25384"/>
                      <a:pt x="33620" y="25736"/>
                      <a:pt x="34281" y="25736"/>
                    </a:cubicBezTo>
                    <a:lnTo>
                      <a:pt x="46883" y="25736"/>
                    </a:lnTo>
                    <a:cubicBezTo>
                      <a:pt x="47544" y="25736"/>
                      <a:pt x="48117" y="25956"/>
                      <a:pt x="48601" y="26440"/>
                    </a:cubicBezTo>
                    <a:cubicBezTo>
                      <a:pt x="49086" y="26924"/>
                      <a:pt x="49306" y="27496"/>
                      <a:pt x="49306" y="28156"/>
                    </a:cubicBezTo>
                    <a:lnTo>
                      <a:pt x="49306" y="39946"/>
                    </a:lnTo>
                    <a:cubicBezTo>
                      <a:pt x="49306" y="40606"/>
                      <a:pt x="49086" y="41178"/>
                      <a:pt x="48601" y="41662"/>
                    </a:cubicBezTo>
                    <a:close/>
                  </a:path>
                </a:pathLst>
              </a:custGeom>
              <a:solidFill>
                <a:srgbClr val="4C5336"/>
              </a:solidFill>
              <a:ln w="4399"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FADC3179-8C18-B440-9C85-F6C83BAC7256}"/>
                  </a:ext>
                </a:extLst>
              </p:cNvPr>
              <p:cNvSpPr/>
              <p:nvPr/>
            </p:nvSpPr>
            <p:spPr>
              <a:xfrm>
                <a:off x="19056522" y="10218063"/>
                <a:ext cx="71249" cy="105101"/>
              </a:xfrm>
              <a:custGeom>
                <a:avLst/>
                <a:gdLst>
                  <a:gd name="connsiteX0" fmla="*/ 48425 w 71249"/>
                  <a:gd name="connsiteY0" fmla="*/ 704 h 105101"/>
                  <a:gd name="connsiteX1" fmla="*/ 50144 w 71249"/>
                  <a:gd name="connsiteY1" fmla="*/ 0 h 105101"/>
                  <a:gd name="connsiteX2" fmla="*/ 68826 w 71249"/>
                  <a:gd name="connsiteY2" fmla="*/ 0 h 105101"/>
                  <a:gd name="connsiteX3" fmla="*/ 70545 w 71249"/>
                  <a:gd name="connsiteY3" fmla="*/ 704 h 105101"/>
                  <a:gd name="connsiteX4" fmla="*/ 71250 w 71249"/>
                  <a:gd name="connsiteY4" fmla="*/ 2420 h 105101"/>
                  <a:gd name="connsiteX5" fmla="*/ 71250 w 71249"/>
                  <a:gd name="connsiteY5" fmla="*/ 101230 h 105101"/>
                  <a:gd name="connsiteX6" fmla="*/ 70545 w 71249"/>
                  <a:gd name="connsiteY6" fmla="*/ 102945 h 105101"/>
                  <a:gd name="connsiteX7" fmla="*/ 68826 w 71249"/>
                  <a:gd name="connsiteY7" fmla="*/ 103649 h 105101"/>
                  <a:gd name="connsiteX8" fmla="*/ 50144 w 71249"/>
                  <a:gd name="connsiteY8" fmla="*/ 103649 h 105101"/>
                  <a:gd name="connsiteX9" fmla="*/ 48425 w 71249"/>
                  <a:gd name="connsiteY9" fmla="*/ 102945 h 105101"/>
                  <a:gd name="connsiteX10" fmla="*/ 47720 w 71249"/>
                  <a:gd name="connsiteY10" fmla="*/ 101230 h 105101"/>
                  <a:gd name="connsiteX11" fmla="*/ 47720 w 71249"/>
                  <a:gd name="connsiteY11" fmla="*/ 96786 h 105101"/>
                  <a:gd name="connsiteX12" fmla="*/ 47324 w 71249"/>
                  <a:gd name="connsiteY12" fmla="*/ 95995 h 105101"/>
                  <a:gd name="connsiteX13" fmla="*/ 46531 w 71249"/>
                  <a:gd name="connsiteY13" fmla="*/ 96390 h 105101"/>
                  <a:gd name="connsiteX14" fmla="*/ 27627 w 71249"/>
                  <a:gd name="connsiteY14" fmla="*/ 105101 h 105101"/>
                  <a:gd name="connsiteX15" fmla="*/ 7623 w 71249"/>
                  <a:gd name="connsiteY15" fmla="*/ 97710 h 105101"/>
                  <a:gd name="connsiteX16" fmla="*/ 0 w 71249"/>
                  <a:gd name="connsiteY16" fmla="*/ 74877 h 105101"/>
                  <a:gd name="connsiteX17" fmla="*/ 0 w 71249"/>
                  <a:gd name="connsiteY17" fmla="*/ 2420 h 105101"/>
                  <a:gd name="connsiteX18" fmla="*/ 705 w 71249"/>
                  <a:gd name="connsiteY18" fmla="*/ 704 h 105101"/>
                  <a:gd name="connsiteX19" fmla="*/ 2424 w 71249"/>
                  <a:gd name="connsiteY19" fmla="*/ 0 h 105101"/>
                  <a:gd name="connsiteX20" fmla="*/ 21106 w 71249"/>
                  <a:gd name="connsiteY20" fmla="*/ 0 h 105101"/>
                  <a:gd name="connsiteX21" fmla="*/ 22825 w 71249"/>
                  <a:gd name="connsiteY21" fmla="*/ 704 h 105101"/>
                  <a:gd name="connsiteX22" fmla="*/ 23530 w 71249"/>
                  <a:gd name="connsiteY22" fmla="*/ 2420 h 105101"/>
                  <a:gd name="connsiteX23" fmla="*/ 23530 w 71249"/>
                  <a:gd name="connsiteY23" fmla="*/ 69818 h 105101"/>
                  <a:gd name="connsiteX24" fmla="*/ 35338 w 71249"/>
                  <a:gd name="connsiteY24" fmla="*/ 85040 h 105101"/>
                  <a:gd name="connsiteX25" fmla="*/ 44504 w 71249"/>
                  <a:gd name="connsiteY25" fmla="*/ 80685 h 105101"/>
                  <a:gd name="connsiteX26" fmla="*/ 47764 w 71249"/>
                  <a:gd name="connsiteY26" fmla="*/ 68806 h 105101"/>
                  <a:gd name="connsiteX27" fmla="*/ 47764 w 71249"/>
                  <a:gd name="connsiteY27" fmla="*/ 2464 h 105101"/>
                  <a:gd name="connsiteX28" fmla="*/ 48469 w 71249"/>
                  <a:gd name="connsiteY28" fmla="*/ 748 h 105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1249" h="105101">
                    <a:moveTo>
                      <a:pt x="48425" y="704"/>
                    </a:moveTo>
                    <a:cubicBezTo>
                      <a:pt x="48910" y="220"/>
                      <a:pt x="49483" y="0"/>
                      <a:pt x="50144" y="0"/>
                    </a:cubicBezTo>
                    <a:lnTo>
                      <a:pt x="68826" y="0"/>
                    </a:lnTo>
                    <a:cubicBezTo>
                      <a:pt x="69487" y="0"/>
                      <a:pt x="70060" y="220"/>
                      <a:pt x="70545" y="704"/>
                    </a:cubicBezTo>
                    <a:cubicBezTo>
                      <a:pt x="71030" y="1188"/>
                      <a:pt x="71250" y="1760"/>
                      <a:pt x="71250" y="2420"/>
                    </a:cubicBezTo>
                    <a:lnTo>
                      <a:pt x="71250" y="101230"/>
                    </a:lnTo>
                    <a:cubicBezTo>
                      <a:pt x="71250" y="101890"/>
                      <a:pt x="71030" y="102506"/>
                      <a:pt x="70545" y="102945"/>
                    </a:cubicBezTo>
                    <a:cubicBezTo>
                      <a:pt x="70060" y="103429"/>
                      <a:pt x="69487" y="103649"/>
                      <a:pt x="68826" y="103649"/>
                    </a:cubicBezTo>
                    <a:lnTo>
                      <a:pt x="50144" y="103649"/>
                    </a:lnTo>
                    <a:cubicBezTo>
                      <a:pt x="49483" y="103649"/>
                      <a:pt x="48910" y="103429"/>
                      <a:pt x="48425" y="102945"/>
                    </a:cubicBezTo>
                    <a:cubicBezTo>
                      <a:pt x="47940" y="102462"/>
                      <a:pt x="47720" y="101890"/>
                      <a:pt x="47720" y="101230"/>
                    </a:cubicBezTo>
                    <a:lnTo>
                      <a:pt x="47720" y="96786"/>
                    </a:lnTo>
                    <a:cubicBezTo>
                      <a:pt x="47720" y="96390"/>
                      <a:pt x="47588" y="96126"/>
                      <a:pt x="47324" y="95995"/>
                    </a:cubicBezTo>
                    <a:cubicBezTo>
                      <a:pt x="47059" y="95862"/>
                      <a:pt x="46795" y="95995"/>
                      <a:pt x="46531" y="96390"/>
                    </a:cubicBezTo>
                    <a:cubicBezTo>
                      <a:pt x="42609" y="102198"/>
                      <a:pt x="36308" y="105101"/>
                      <a:pt x="27627" y="105101"/>
                    </a:cubicBezTo>
                    <a:cubicBezTo>
                      <a:pt x="18947" y="105101"/>
                      <a:pt x="12690" y="102638"/>
                      <a:pt x="7623" y="97710"/>
                    </a:cubicBezTo>
                    <a:cubicBezTo>
                      <a:pt x="2556" y="92783"/>
                      <a:pt x="0" y="85172"/>
                      <a:pt x="0" y="74877"/>
                    </a:cubicBezTo>
                    <a:lnTo>
                      <a:pt x="0" y="2420"/>
                    </a:lnTo>
                    <a:cubicBezTo>
                      <a:pt x="0" y="1760"/>
                      <a:pt x="221" y="1188"/>
                      <a:pt x="705" y="704"/>
                    </a:cubicBezTo>
                    <a:cubicBezTo>
                      <a:pt x="1190" y="220"/>
                      <a:pt x="1763" y="0"/>
                      <a:pt x="2424" y="0"/>
                    </a:cubicBezTo>
                    <a:lnTo>
                      <a:pt x="21106" y="0"/>
                    </a:lnTo>
                    <a:cubicBezTo>
                      <a:pt x="21767" y="0"/>
                      <a:pt x="22340" y="220"/>
                      <a:pt x="22825" y="704"/>
                    </a:cubicBezTo>
                    <a:cubicBezTo>
                      <a:pt x="23309" y="1188"/>
                      <a:pt x="23530" y="1760"/>
                      <a:pt x="23530" y="2420"/>
                    </a:cubicBezTo>
                    <a:lnTo>
                      <a:pt x="23530" y="69818"/>
                    </a:lnTo>
                    <a:cubicBezTo>
                      <a:pt x="23530" y="79981"/>
                      <a:pt x="27451" y="85040"/>
                      <a:pt x="35338" y="85040"/>
                    </a:cubicBezTo>
                    <a:cubicBezTo>
                      <a:pt x="39260" y="85040"/>
                      <a:pt x="42300" y="83588"/>
                      <a:pt x="44504" y="80685"/>
                    </a:cubicBezTo>
                    <a:cubicBezTo>
                      <a:pt x="46663" y="77781"/>
                      <a:pt x="47764" y="73822"/>
                      <a:pt x="47764" y="68806"/>
                    </a:cubicBezTo>
                    <a:lnTo>
                      <a:pt x="47764" y="2464"/>
                    </a:lnTo>
                    <a:cubicBezTo>
                      <a:pt x="47764" y="1804"/>
                      <a:pt x="47984" y="1232"/>
                      <a:pt x="48469" y="748"/>
                    </a:cubicBezTo>
                    <a:close/>
                  </a:path>
                </a:pathLst>
              </a:custGeom>
              <a:solidFill>
                <a:srgbClr val="4C5336"/>
              </a:solidFill>
              <a:ln w="4399"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70C11C90-8A56-CC4F-BEE2-467C837F5B0A}"/>
                  </a:ext>
                </a:extLst>
              </p:cNvPr>
              <p:cNvSpPr/>
              <p:nvPr/>
            </p:nvSpPr>
            <p:spPr>
              <a:xfrm>
                <a:off x="19143018" y="10216919"/>
                <a:ext cx="70676" cy="106113"/>
              </a:xfrm>
              <a:custGeom>
                <a:avLst/>
                <a:gdLst>
                  <a:gd name="connsiteX0" fmla="*/ 9562 w 70676"/>
                  <a:gd name="connsiteY0" fmla="*/ 98370 h 106113"/>
                  <a:gd name="connsiteX1" fmla="*/ 0 w 70676"/>
                  <a:gd name="connsiteY1" fmla="*/ 77473 h 106113"/>
                  <a:gd name="connsiteX2" fmla="*/ 0 w 70676"/>
                  <a:gd name="connsiteY2" fmla="*/ 76065 h 106113"/>
                  <a:gd name="connsiteX3" fmla="*/ 705 w 70676"/>
                  <a:gd name="connsiteY3" fmla="*/ 74350 h 106113"/>
                  <a:gd name="connsiteX4" fmla="*/ 2424 w 70676"/>
                  <a:gd name="connsiteY4" fmla="*/ 73646 h 106113"/>
                  <a:gd name="connsiteX5" fmla="*/ 19916 w 70676"/>
                  <a:gd name="connsiteY5" fmla="*/ 73646 h 106113"/>
                  <a:gd name="connsiteX6" fmla="*/ 21635 w 70676"/>
                  <a:gd name="connsiteY6" fmla="*/ 74350 h 106113"/>
                  <a:gd name="connsiteX7" fmla="*/ 22340 w 70676"/>
                  <a:gd name="connsiteY7" fmla="*/ 76065 h 106113"/>
                  <a:gd name="connsiteX8" fmla="*/ 22340 w 70676"/>
                  <a:gd name="connsiteY8" fmla="*/ 77077 h 106113"/>
                  <a:gd name="connsiteX9" fmla="*/ 26085 w 70676"/>
                  <a:gd name="connsiteY9" fmla="*/ 85172 h 106113"/>
                  <a:gd name="connsiteX10" fmla="*/ 35338 w 70676"/>
                  <a:gd name="connsiteY10" fmla="*/ 88428 h 106113"/>
                  <a:gd name="connsiteX11" fmla="*/ 43666 w 70676"/>
                  <a:gd name="connsiteY11" fmla="*/ 85392 h 106113"/>
                  <a:gd name="connsiteX12" fmla="*/ 46707 w 70676"/>
                  <a:gd name="connsiteY12" fmla="*/ 77693 h 106113"/>
                  <a:gd name="connsiteX13" fmla="*/ 44063 w 70676"/>
                  <a:gd name="connsiteY13" fmla="*/ 70918 h 106113"/>
                  <a:gd name="connsiteX14" fmla="*/ 38379 w 70676"/>
                  <a:gd name="connsiteY14" fmla="*/ 66739 h 106113"/>
                  <a:gd name="connsiteX15" fmla="*/ 27407 w 70676"/>
                  <a:gd name="connsiteY15" fmla="*/ 62075 h 106113"/>
                  <a:gd name="connsiteX16" fmla="*/ 8416 w 70676"/>
                  <a:gd name="connsiteY16" fmla="*/ 50725 h 106113"/>
                  <a:gd name="connsiteX17" fmla="*/ 1014 w 70676"/>
                  <a:gd name="connsiteY17" fmla="*/ 30224 h 106113"/>
                  <a:gd name="connsiteX18" fmla="*/ 10046 w 70676"/>
                  <a:gd name="connsiteY18" fmla="*/ 8007 h 106113"/>
                  <a:gd name="connsiteX19" fmla="*/ 34545 w 70676"/>
                  <a:gd name="connsiteY19" fmla="*/ 0 h 106113"/>
                  <a:gd name="connsiteX20" fmla="*/ 59661 w 70676"/>
                  <a:gd name="connsiteY20" fmla="*/ 8403 h 106113"/>
                  <a:gd name="connsiteX21" fmla="*/ 68914 w 70676"/>
                  <a:gd name="connsiteY21" fmla="*/ 31016 h 106113"/>
                  <a:gd name="connsiteX22" fmla="*/ 68209 w 70676"/>
                  <a:gd name="connsiteY22" fmla="*/ 32731 h 106113"/>
                  <a:gd name="connsiteX23" fmla="*/ 66491 w 70676"/>
                  <a:gd name="connsiteY23" fmla="*/ 33435 h 106113"/>
                  <a:gd name="connsiteX24" fmla="*/ 49439 w 70676"/>
                  <a:gd name="connsiteY24" fmla="*/ 33435 h 106113"/>
                  <a:gd name="connsiteX25" fmla="*/ 47720 w 70676"/>
                  <a:gd name="connsiteY25" fmla="*/ 32731 h 106113"/>
                  <a:gd name="connsiteX26" fmla="*/ 47015 w 70676"/>
                  <a:gd name="connsiteY26" fmla="*/ 31016 h 106113"/>
                  <a:gd name="connsiteX27" fmla="*/ 47015 w 70676"/>
                  <a:gd name="connsiteY27" fmla="*/ 29784 h 106113"/>
                  <a:gd name="connsiteX28" fmla="*/ 43666 w 70676"/>
                  <a:gd name="connsiteY28" fmla="*/ 21645 h 106113"/>
                  <a:gd name="connsiteX29" fmla="*/ 35250 w 70676"/>
                  <a:gd name="connsiteY29" fmla="*/ 18389 h 106113"/>
                  <a:gd name="connsiteX30" fmla="*/ 26834 w 70676"/>
                  <a:gd name="connsiteY30" fmla="*/ 21733 h 106113"/>
                  <a:gd name="connsiteX31" fmla="*/ 23706 w 70676"/>
                  <a:gd name="connsiteY31" fmla="*/ 29740 h 106113"/>
                  <a:gd name="connsiteX32" fmla="*/ 26129 w 70676"/>
                  <a:gd name="connsiteY32" fmla="*/ 36251 h 106113"/>
                  <a:gd name="connsiteX33" fmla="*/ 31637 w 70676"/>
                  <a:gd name="connsiteY33" fmla="*/ 40430 h 106113"/>
                  <a:gd name="connsiteX34" fmla="*/ 41816 w 70676"/>
                  <a:gd name="connsiteY34" fmla="*/ 45006 h 106113"/>
                  <a:gd name="connsiteX35" fmla="*/ 56136 w 70676"/>
                  <a:gd name="connsiteY35" fmla="*/ 51825 h 106113"/>
                  <a:gd name="connsiteX36" fmla="*/ 66315 w 70676"/>
                  <a:gd name="connsiteY36" fmla="*/ 61371 h 106113"/>
                  <a:gd name="connsiteX37" fmla="*/ 70677 w 70676"/>
                  <a:gd name="connsiteY37" fmla="*/ 76681 h 106113"/>
                  <a:gd name="connsiteX38" fmla="*/ 61115 w 70676"/>
                  <a:gd name="connsiteY38" fmla="*/ 98194 h 106113"/>
                  <a:gd name="connsiteX39" fmla="*/ 35294 w 70676"/>
                  <a:gd name="connsiteY39" fmla="*/ 106113 h 106113"/>
                  <a:gd name="connsiteX40" fmla="*/ 9694 w 70676"/>
                  <a:gd name="connsiteY40" fmla="*/ 98414 h 10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0676" h="106113">
                    <a:moveTo>
                      <a:pt x="9562" y="98370"/>
                    </a:moveTo>
                    <a:cubicBezTo>
                      <a:pt x="3173" y="93223"/>
                      <a:pt x="0" y="86272"/>
                      <a:pt x="0" y="77473"/>
                    </a:cubicBezTo>
                    <a:lnTo>
                      <a:pt x="0" y="76065"/>
                    </a:lnTo>
                    <a:cubicBezTo>
                      <a:pt x="0" y="75405"/>
                      <a:pt x="221" y="74833"/>
                      <a:pt x="705" y="74350"/>
                    </a:cubicBezTo>
                    <a:cubicBezTo>
                      <a:pt x="1190" y="73866"/>
                      <a:pt x="1763" y="73646"/>
                      <a:pt x="2424" y="73646"/>
                    </a:cubicBezTo>
                    <a:lnTo>
                      <a:pt x="19916" y="73646"/>
                    </a:lnTo>
                    <a:cubicBezTo>
                      <a:pt x="20578" y="73646"/>
                      <a:pt x="21150" y="73866"/>
                      <a:pt x="21635" y="74350"/>
                    </a:cubicBezTo>
                    <a:cubicBezTo>
                      <a:pt x="22120" y="74833"/>
                      <a:pt x="22340" y="75405"/>
                      <a:pt x="22340" y="76065"/>
                    </a:cubicBezTo>
                    <a:lnTo>
                      <a:pt x="22340" y="77077"/>
                    </a:lnTo>
                    <a:cubicBezTo>
                      <a:pt x="22340" y="80333"/>
                      <a:pt x="23574" y="83016"/>
                      <a:pt x="26085" y="85172"/>
                    </a:cubicBezTo>
                    <a:cubicBezTo>
                      <a:pt x="28597" y="87328"/>
                      <a:pt x="31681" y="88428"/>
                      <a:pt x="35338" y="88428"/>
                    </a:cubicBezTo>
                    <a:cubicBezTo>
                      <a:pt x="38996" y="88428"/>
                      <a:pt x="41639" y="87416"/>
                      <a:pt x="43666" y="85392"/>
                    </a:cubicBezTo>
                    <a:cubicBezTo>
                      <a:pt x="45693" y="83368"/>
                      <a:pt x="46707" y="80817"/>
                      <a:pt x="46707" y="77693"/>
                    </a:cubicBezTo>
                    <a:cubicBezTo>
                      <a:pt x="46707" y="75009"/>
                      <a:pt x="45825" y="72722"/>
                      <a:pt x="44063" y="70918"/>
                    </a:cubicBezTo>
                    <a:cubicBezTo>
                      <a:pt x="42300" y="69114"/>
                      <a:pt x="40406" y="67706"/>
                      <a:pt x="38379" y="66739"/>
                    </a:cubicBezTo>
                    <a:cubicBezTo>
                      <a:pt x="36352" y="65815"/>
                      <a:pt x="32695" y="64231"/>
                      <a:pt x="27407" y="62075"/>
                    </a:cubicBezTo>
                    <a:cubicBezTo>
                      <a:pt x="19696" y="59084"/>
                      <a:pt x="13351" y="55300"/>
                      <a:pt x="8416" y="50725"/>
                    </a:cubicBezTo>
                    <a:cubicBezTo>
                      <a:pt x="3481" y="46149"/>
                      <a:pt x="1014" y="39286"/>
                      <a:pt x="1014" y="30224"/>
                    </a:cubicBezTo>
                    <a:cubicBezTo>
                      <a:pt x="1014" y="21161"/>
                      <a:pt x="4010" y="13330"/>
                      <a:pt x="10046" y="8007"/>
                    </a:cubicBezTo>
                    <a:cubicBezTo>
                      <a:pt x="16083" y="2684"/>
                      <a:pt x="24235" y="0"/>
                      <a:pt x="34545" y="0"/>
                    </a:cubicBezTo>
                    <a:cubicBezTo>
                      <a:pt x="44856" y="0"/>
                      <a:pt x="53492" y="2816"/>
                      <a:pt x="59661" y="8403"/>
                    </a:cubicBezTo>
                    <a:cubicBezTo>
                      <a:pt x="65830" y="14034"/>
                      <a:pt x="68914" y="21557"/>
                      <a:pt x="68914" y="31016"/>
                    </a:cubicBezTo>
                    <a:cubicBezTo>
                      <a:pt x="68914" y="31676"/>
                      <a:pt x="68694" y="32247"/>
                      <a:pt x="68209" y="32731"/>
                    </a:cubicBezTo>
                    <a:cubicBezTo>
                      <a:pt x="67725" y="33215"/>
                      <a:pt x="67152" y="33435"/>
                      <a:pt x="66491" y="33435"/>
                    </a:cubicBezTo>
                    <a:lnTo>
                      <a:pt x="49439" y="33435"/>
                    </a:lnTo>
                    <a:cubicBezTo>
                      <a:pt x="48778" y="33435"/>
                      <a:pt x="48161" y="33215"/>
                      <a:pt x="47720" y="32731"/>
                    </a:cubicBezTo>
                    <a:cubicBezTo>
                      <a:pt x="47235" y="32247"/>
                      <a:pt x="47015" y="31676"/>
                      <a:pt x="47015" y="31016"/>
                    </a:cubicBezTo>
                    <a:lnTo>
                      <a:pt x="47015" y="29784"/>
                    </a:lnTo>
                    <a:cubicBezTo>
                      <a:pt x="47015" y="26528"/>
                      <a:pt x="45914" y="23845"/>
                      <a:pt x="43666" y="21645"/>
                    </a:cubicBezTo>
                    <a:cubicBezTo>
                      <a:pt x="41419" y="19489"/>
                      <a:pt x="38599" y="18389"/>
                      <a:pt x="35250" y="18389"/>
                    </a:cubicBezTo>
                    <a:cubicBezTo>
                      <a:pt x="31902" y="18389"/>
                      <a:pt x="28905" y="19489"/>
                      <a:pt x="26834" y="21733"/>
                    </a:cubicBezTo>
                    <a:cubicBezTo>
                      <a:pt x="24719" y="23977"/>
                      <a:pt x="23706" y="26616"/>
                      <a:pt x="23706" y="29740"/>
                    </a:cubicBezTo>
                    <a:cubicBezTo>
                      <a:pt x="23706" y="32291"/>
                      <a:pt x="24499" y="34491"/>
                      <a:pt x="26129" y="36251"/>
                    </a:cubicBezTo>
                    <a:cubicBezTo>
                      <a:pt x="27760" y="38011"/>
                      <a:pt x="29566" y="39374"/>
                      <a:pt x="31637" y="40430"/>
                    </a:cubicBezTo>
                    <a:cubicBezTo>
                      <a:pt x="33664" y="41442"/>
                      <a:pt x="37057" y="42982"/>
                      <a:pt x="41816" y="45006"/>
                    </a:cubicBezTo>
                    <a:cubicBezTo>
                      <a:pt x="47500" y="47293"/>
                      <a:pt x="52303" y="49581"/>
                      <a:pt x="56136" y="51825"/>
                    </a:cubicBezTo>
                    <a:cubicBezTo>
                      <a:pt x="60014" y="54068"/>
                      <a:pt x="63362" y="57236"/>
                      <a:pt x="66315" y="61371"/>
                    </a:cubicBezTo>
                    <a:cubicBezTo>
                      <a:pt x="69223" y="65507"/>
                      <a:pt x="70677" y="70610"/>
                      <a:pt x="70677" y="76681"/>
                    </a:cubicBezTo>
                    <a:cubicBezTo>
                      <a:pt x="70677" y="85744"/>
                      <a:pt x="67504" y="92915"/>
                      <a:pt x="61115" y="98194"/>
                    </a:cubicBezTo>
                    <a:cubicBezTo>
                      <a:pt x="54726" y="103473"/>
                      <a:pt x="46134" y="106113"/>
                      <a:pt x="35294" y="106113"/>
                    </a:cubicBezTo>
                    <a:cubicBezTo>
                      <a:pt x="24455" y="106113"/>
                      <a:pt x="16039" y="103561"/>
                      <a:pt x="9694" y="98414"/>
                    </a:cubicBezTo>
                    <a:close/>
                  </a:path>
                </a:pathLst>
              </a:custGeom>
              <a:solidFill>
                <a:srgbClr val="4C5336"/>
              </a:solidFill>
              <a:ln w="4399" cap="flat">
                <a:noFill/>
                <a:prstDash val="solid"/>
                <a:miter/>
              </a:ln>
            </p:spPr>
            <p:txBody>
              <a:bodyPr rtlCol="0" anchor="ctr"/>
              <a:lstStyle/>
              <a:p>
                <a:endParaRPr lang="en-US"/>
              </a:p>
            </p:txBody>
          </p:sp>
        </p:grpSp>
        <p:sp>
          <p:nvSpPr>
            <p:cNvPr id="82" name="Freeform 81">
              <a:extLst>
                <a:ext uri="{FF2B5EF4-FFF2-40B4-BE49-F238E27FC236}">
                  <a16:creationId xmlns:a16="http://schemas.microsoft.com/office/drawing/2014/main" id="{0F3D4A03-B71B-9D43-B9B9-FDFE6761A35C}"/>
                </a:ext>
              </a:extLst>
            </p:cNvPr>
            <p:cNvSpPr/>
            <p:nvPr/>
          </p:nvSpPr>
          <p:spPr>
            <a:xfrm>
              <a:off x="17464929" y="9660705"/>
              <a:ext cx="21943" cy="748202"/>
            </a:xfrm>
            <a:custGeom>
              <a:avLst/>
              <a:gdLst>
                <a:gd name="connsiteX0" fmla="*/ 0 w 21943"/>
                <a:gd name="connsiteY0" fmla="*/ 0 h 748202"/>
                <a:gd name="connsiteX1" fmla="*/ 21943 w 21943"/>
                <a:gd name="connsiteY1" fmla="*/ 0 h 748202"/>
                <a:gd name="connsiteX2" fmla="*/ 21943 w 21943"/>
                <a:gd name="connsiteY2" fmla="*/ 748203 h 748202"/>
                <a:gd name="connsiteX3" fmla="*/ 0 w 21943"/>
                <a:gd name="connsiteY3" fmla="*/ 748203 h 748202"/>
              </a:gdLst>
              <a:ahLst/>
              <a:cxnLst>
                <a:cxn ang="0">
                  <a:pos x="connsiteX0" y="connsiteY0"/>
                </a:cxn>
                <a:cxn ang="0">
                  <a:pos x="connsiteX1" y="connsiteY1"/>
                </a:cxn>
                <a:cxn ang="0">
                  <a:pos x="connsiteX2" y="connsiteY2"/>
                </a:cxn>
                <a:cxn ang="0">
                  <a:pos x="connsiteX3" y="connsiteY3"/>
                </a:cxn>
              </a:cxnLst>
              <a:rect l="l" t="t" r="r" b="b"/>
              <a:pathLst>
                <a:path w="21943" h="748202">
                  <a:moveTo>
                    <a:pt x="0" y="0"/>
                  </a:moveTo>
                  <a:lnTo>
                    <a:pt x="21943" y="0"/>
                  </a:lnTo>
                  <a:lnTo>
                    <a:pt x="21943" y="748203"/>
                  </a:lnTo>
                  <a:lnTo>
                    <a:pt x="0" y="748203"/>
                  </a:lnTo>
                  <a:close/>
                </a:path>
              </a:pathLst>
            </a:custGeom>
            <a:solidFill>
              <a:srgbClr val="FFFFFF"/>
            </a:solidFill>
            <a:ln w="4399" cap="flat">
              <a:noFill/>
              <a:prstDash val="solid"/>
              <a:miter/>
            </a:ln>
          </p:spPr>
          <p:txBody>
            <a:bodyPr rtlCol="0" anchor="ctr"/>
            <a:lstStyle/>
            <a:p>
              <a:endParaRPr lang="en-US"/>
            </a:p>
          </p:txBody>
        </p:sp>
      </p:grpSp>
      <p:sp>
        <p:nvSpPr>
          <p:cNvPr id="11" name="Picture Placeholder 10">
            <a:extLst>
              <a:ext uri="{FF2B5EF4-FFF2-40B4-BE49-F238E27FC236}">
                <a16:creationId xmlns:a16="http://schemas.microsoft.com/office/drawing/2014/main" id="{BCB6C944-4A8D-104E-A86C-6F05367510CB}"/>
              </a:ext>
            </a:extLst>
          </p:cNvPr>
          <p:cNvSpPr>
            <a:spLocks noGrp="1"/>
          </p:cNvSpPr>
          <p:nvPr>
            <p:ph type="pic" sz="quarter" idx="10"/>
          </p:nvPr>
        </p:nvSpPr>
        <p:spPr>
          <a:xfrm>
            <a:off x="12795034" y="2836099"/>
            <a:ext cx="5983434" cy="6018976"/>
          </a:xfrm>
          <a:custGeom>
            <a:avLst/>
            <a:gdLst>
              <a:gd name="connsiteX0" fmla="*/ 3191095 w 6136307"/>
              <a:gd name="connsiteY0" fmla="*/ 519 h 6172269"/>
              <a:gd name="connsiteX1" fmla="*/ 3321894 w 6136307"/>
              <a:gd name="connsiteY1" fmla="*/ 5103 h 6172269"/>
              <a:gd name="connsiteX2" fmla="*/ 4098167 w 6136307"/>
              <a:gd name="connsiteY2" fmla="*/ 565729 h 6172269"/>
              <a:gd name="connsiteX3" fmla="*/ 4559513 w 6136307"/>
              <a:gd name="connsiteY3" fmla="*/ 789772 h 6172269"/>
              <a:gd name="connsiteX4" fmla="*/ 5453919 w 6136307"/>
              <a:gd name="connsiteY4" fmla="*/ 1131656 h 6172269"/>
              <a:gd name="connsiteX5" fmla="*/ 5606375 w 6136307"/>
              <a:gd name="connsiteY5" fmla="*/ 2077030 h 6172269"/>
              <a:gd name="connsiteX6" fmla="*/ 5591203 w 6136307"/>
              <a:gd name="connsiteY6" fmla="*/ 2300485 h 6172269"/>
              <a:gd name="connsiteX7" fmla="*/ 5559829 w 6136307"/>
              <a:gd name="connsiteY7" fmla="*/ 2270288 h 6172269"/>
              <a:gd name="connsiteX8" fmla="*/ 5464525 w 6136307"/>
              <a:gd name="connsiteY8" fmla="*/ 2162022 h 6172269"/>
              <a:gd name="connsiteX9" fmla="*/ 5377175 w 6136307"/>
              <a:gd name="connsiteY9" fmla="*/ 2045067 h 6172269"/>
              <a:gd name="connsiteX10" fmla="*/ 5443315 w 6136307"/>
              <a:gd name="connsiteY10" fmla="*/ 2176163 h 6172269"/>
              <a:gd name="connsiteX11" fmla="*/ 5520647 w 6136307"/>
              <a:gd name="connsiteY11" fmla="*/ 2302841 h 6172269"/>
              <a:gd name="connsiteX12" fmla="*/ 5616391 w 6136307"/>
              <a:gd name="connsiteY12" fmla="*/ 2420241 h 6172269"/>
              <a:gd name="connsiteX13" fmla="*/ 5730843 w 6136307"/>
              <a:gd name="connsiteY13" fmla="*/ 2520846 h 6172269"/>
              <a:gd name="connsiteX14" fmla="*/ 5741155 w 6136307"/>
              <a:gd name="connsiteY14" fmla="*/ 2529095 h 6172269"/>
              <a:gd name="connsiteX15" fmla="*/ 5740565 w 6136307"/>
              <a:gd name="connsiteY15" fmla="*/ 2528948 h 6172269"/>
              <a:gd name="connsiteX16" fmla="*/ 6131205 w 6136307"/>
              <a:gd name="connsiteY16" fmla="*/ 3403176 h 6172269"/>
              <a:gd name="connsiteX17" fmla="*/ 5583985 w 6136307"/>
              <a:gd name="connsiteY17" fmla="*/ 4173704 h 6172269"/>
              <a:gd name="connsiteX18" fmla="*/ 5462757 w 6136307"/>
              <a:gd name="connsiteY18" fmla="*/ 4238368 h 6172269"/>
              <a:gd name="connsiteX19" fmla="*/ 5320907 w 6136307"/>
              <a:gd name="connsiteY19" fmla="*/ 4331315 h 6172269"/>
              <a:gd name="connsiteX20" fmla="*/ 5190251 w 6136307"/>
              <a:gd name="connsiteY20" fmla="*/ 4437518 h 6172269"/>
              <a:gd name="connsiteX21" fmla="*/ 5072117 w 6136307"/>
              <a:gd name="connsiteY21" fmla="*/ 4555654 h 6172269"/>
              <a:gd name="connsiteX22" fmla="*/ 5205865 w 6136307"/>
              <a:gd name="connsiteY22" fmla="*/ 4457699 h 6172269"/>
              <a:gd name="connsiteX23" fmla="*/ 5347715 w 6136307"/>
              <a:gd name="connsiteY23" fmla="*/ 4374622 h 6172269"/>
              <a:gd name="connsiteX24" fmla="*/ 5388369 w 6136307"/>
              <a:gd name="connsiteY24" fmla="*/ 4354294 h 6172269"/>
              <a:gd name="connsiteX25" fmla="*/ 5346389 w 6136307"/>
              <a:gd name="connsiteY25" fmla="*/ 4594246 h 6172269"/>
              <a:gd name="connsiteX26" fmla="*/ 4988155 w 6136307"/>
              <a:gd name="connsiteY26" fmla="*/ 5660110 h 6172269"/>
              <a:gd name="connsiteX27" fmla="*/ 3842012 w 6136307"/>
              <a:gd name="connsiteY27" fmla="*/ 5659817 h 6172269"/>
              <a:gd name="connsiteX28" fmla="*/ 3407328 w 6136307"/>
              <a:gd name="connsiteY28" fmla="*/ 5798573 h 6172269"/>
              <a:gd name="connsiteX29" fmla="*/ 2686735 w 6136307"/>
              <a:gd name="connsiteY29" fmla="*/ 6166530 h 6172269"/>
              <a:gd name="connsiteX30" fmla="*/ 1910461 w 6136307"/>
              <a:gd name="connsiteY30" fmla="*/ 5605904 h 6172269"/>
              <a:gd name="connsiteX31" fmla="*/ 1716025 w 6136307"/>
              <a:gd name="connsiteY31" fmla="*/ 5425315 h 6172269"/>
              <a:gd name="connsiteX32" fmla="*/ 1820609 w 6136307"/>
              <a:gd name="connsiteY32" fmla="*/ 5414414 h 6172269"/>
              <a:gd name="connsiteX33" fmla="*/ 2215521 w 6136307"/>
              <a:gd name="connsiteY33" fmla="*/ 5435185 h 6172269"/>
              <a:gd name="connsiteX34" fmla="*/ 1820166 w 6136307"/>
              <a:gd name="connsiteY34" fmla="*/ 5363596 h 6172269"/>
              <a:gd name="connsiteX35" fmla="*/ 1617039 w 6136307"/>
              <a:gd name="connsiteY35" fmla="*/ 5363743 h 6172269"/>
              <a:gd name="connsiteX36" fmla="*/ 1449559 w 6136307"/>
              <a:gd name="connsiteY36" fmla="*/ 5381861 h 6172269"/>
              <a:gd name="connsiteX37" fmla="*/ 1449412 w 6136307"/>
              <a:gd name="connsiteY37" fmla="*/ 5381861 h 6172269"/>
              <a:gd name="connsiteX38" fmla="*/ 1447349 w 6136307"/>
              <a:gd name="connsiteY38" fmla="*/ 5382156 h 6172269"/>
              <a:gd name="connsiteX39" fmla="*/ 1432619 w 6136307"/>
              <a:gd name="connsiteY39" fmla="*/ 5384365 h 6172269"/>
              <a:gd name="connsiteX40" fmla="*/ 382515 w 6136307"/>
              <a:gd name="connsiteY40" fmla="*/ 5174609 h 6172269"/>
              <a:gd name="connsiteX41" fmla="*/ 402695 w 6136307"/>
              <a:gd name="connsiteY41" fmla="*/ 4094603 h 6172269"/>
              <a:gd name="connsiteX42" fmla="*/ 319028 w 6136307"/>
              <a:gd name="connsiteY42" fmla="*/ 3578169 h 6172269"/>
              <a:gd name="connsiteX43" fmla="*/ 2480 w 6136307"/>
              <a:gd name="connsiteY43" fmla="*/ 2786429 h 6172269"/>
              <a:gd name="connsiteX44" fmla="*/ 451747 w 6136307"/>
              <a:gd name="connsiteY44" fmla="*/ 2081891 h 6172269"/>
              <a:gd name="connsiteX45" fmla="*/ 609504 w 6136307"/>
              <a:gd name="connsiteY45" fmla="*/ 1868159 h 6172269"/>
              <a:gd name="connsiteX46" fmla="*/ 613924 w 6136307"/>
              <a:gd name="connsiteY46" fmla="*/ 1947848 h 6172269"/>
              <a:gd name="connsiteX47" fmla="*/ 609653 w 6136307"/>
              <a:gd name="connsiteY47" fmla="*/ 2121810 h 6172269"/>
              <a:gd name="connsiteX48" fmla="*/ 586525 w 6136307"/>
              <a:gd name="connsiteY48" fmla="*/ 2295771 h 6172269"/>
              <a:gd name="connsiteX49" fmla="*/ 634840 w 6136307"/>
              <a:gd name="connsiteY49" fmla="*/ 2125640 h 6172269"/>
              <a:gd name="connsiteX50" fmla="*/ 664742 w 6136307"/>
              <a:gd name="connsiteY50" fmla="*/ 1950058 h 6172269"/>
              <a:gd name="connsiteX51" fmla="*/ 675495 w 6136307"/>
              <a:gd name="connsiteY51" fmla="*/ 1770646 h 6172269"/>
              <a:gd name="connsiteX52" fmla="*/ 669603 w 6136307"/>
              <a:gd name="connsiteY52" fmla="*/ 1640432 h 6172269"/>
              <a:gd name="connsiteX53" fmla="*/ 657525 w 6136307"/>
              <a:gd name="connsiteY53" fmla="*/ 1547043 h 6172269"/>
              <a:gd name="connsiteX54" fmla="*/ 925905 w 6136307"/>
              <a:gd name="connsiteY54" fmla="*/ 607267 h 6172269"/>
              <a:gd name="connsiteX55" fmla="*/ 1995895 w 6136307"/>
              <a:gd name="connsiteY55" fmla="*/ 530671 h 6172269"/>
              <a:gd name="connsiteX56" fmla="*/ 1998990 w 6136307"/>
              <a:gd name="connsiteY56" fmla="*/ 531702 h 6172269"/>
              <a:gd name="connsiteX57" fmla="*/ 2100626 w 6136307"/>
              <a:gd name="connsiteY57" fmla="*/ 565287 h 6172269"/>
              <a:gd name="connsiteX58" fmla="*/ 2270023 w 6136307"/>
              <a:gd name="connsiteY58" fmla="*/ 605352 h 6172269"/>
              <a:gd name="connsiteX59" fmla="*/ 2441480 w 6136307"/>
              <a:gd name="connsiteY59" fmla="*/ 625681 h 6172269"/>
              <a:gd name="connsiteX60" fmla="*/ 2612642 w 6136307"/>
              <a:gd name="connsiteY60" fmla="*/ 626859 h 6172269"/>
              <a:gd name="connsiteX61" fmla="*/ 2444867 w 6136307"/>
              <a:gd name="connsiteY61" fmla="*/ 600492 h 6172269"/>
              <a:gd name="connsiteX62" fmla="*/ 2282543 w 6136307"/>
              <a:gd name="connsiteY62" fmla="*/ 556006 h 6172269"/>
              <a:gd name="connsiteX63" fmla="*/ 2239384 w 6136307"/>
              <a:gd name="connsiteY63" fmla="*/ 540687 h 6172269"/>
              <a:gd name="connsiteX64" fmla="*/ 2447666 w 6136307"/>
              <a:gd name="connsiteY64" fmla="*/ 395744 h 6172269"/>
              <a:gd name="connsiteX65" fmla="*/ 3191095 w 6136307"/>
              <a:gd name="connsiteY65" fmla="*/ 519 h 617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136307" h="6172269">
                <a:moveTo>
                  <a:pt x="3191095" y="519"/>
                </a:moveTo>
                <a:cubicBezTo>
                  <a:pt x="3234163" y="-897"/>
                  <a:pt x="3277833" y="574"/>
                  <a:pt x="3321894" y="5103"/>
                </a:cubicBezTo>
                <a:cubicBezTo>
                  <a:pt x="3674383" y="41340"/>
                  <a:pt x="3957642" y="266561"/>
                  <a:pt x="4098167" y="565729"/>
                </a:cubicBezTo>
                <a:cubicBezTo>
                  <a:pt x="4186989" y="754716"/>
                  <a:pt x="4387023" y="817171"/>
                  <a:pt x="4559513" y="789772"/>
                </a:cubicBezTo>
                <a:cubicBezTo>
                  <a:pt x="4885929" y="738069"/>
                  <a:pt x="5230317" y="856794"/>
                  <a:pt x="5453919" y="1131656"/>
                </a:cubicBezTo>
                <a:cubicBezTo>
                  <a:pt x="5677521" y="1406666"/>
                  <a:pt x="5723625" y="1767993"/>
                  <a:pt x="5606375" y="2077030"/>
                </a:cubicBezTo>
                <a:cubicBezTo>
                  <a:pt x="5578681" y="2150091"/>
                  <a:pt x="5574705" y="2227719"/>
                  <a:pt x="5591203" y="2300485"/>
                </a:cubicBezTo>
                <a:cubicBezTo>
                  <a:pt x="5580597" y="2290764"/>
                  <a:pt x="5570139" y="2280747"/>
                  <a:pt x="5559829" y="2270288"/>
                </a:cubicBezTo>
                <a:cubicBezTo>
                  <a:pt x="5526389" y="2236409"/>
                  <a:pt x="5494869" y="2199878"/>
                  <a:pt x="5464525" y="2162022"/>
                </a:cubicBezTo>
                <a:cubicBezTo>
                  <a:pt x="5434033" y="2124313"/>
                  <a:pt x="5405605" y="2084837"/>
                  <a:pt x="5377175" y="2045067"/>
                </a:cubicBezTo>
                <a:cubicBezTo>
                  <a:pt x="5398239" y="2089108"/>
                  <a:pt x="5419451" y="2133151"/>
                  <a:pt x="5443315" y="2176163"/>
                </a:cubicBezTo>
                <a:cubicBezTo>
                  <a:pt x="5467029" y="2219323"/>
                  <a:pt x="5492217" y="2261744"/>
                  <a:pt x="5520647" y="2302841"/>
                </a:cubicBezTo>
                <a:cubicBezTo>
                  <a:pt x="5549075" y="2343939"/>
                  <a:pt x="5580745" y="2383562"/>
                  <a:pt x="5616391" y="2420241"/>
                </a:cubicBezTo>
                <a:cubicBezTo>
                  <a:pt x="5651743" y="2457212"/>
                  <a:pt x="5691369" y="2490060"/>
                  <a:pt x="5730843" y="2520846"/>
                </a:cubicBezTo>
                <a:cubicBezTo>
                  <a:pt x="5734231" y="2523645"/>
                  <a:pt x="5737619" y="2526444"/>
                  <a:pt x="5741155" y="2529095"/>
                </a:cubicBezTo>
                <a:lnTo>
                  <a:pt x="5740565" y="2528948"/>
                </a:lnTo>
                <a:cubicBezTo>
                  <a:pt x="6007917" y="2723237"/>
                  <a:pt x="6167441" y="3050686"/>
                  <a:pt x="6131205" y="3403176"/>
                </a:cubicBezTo>
                <a:cubicBezTo>
                  <a:pt x="6095265" y="3751098"/>
                  <a:pt x="5875493" y="4027582"/>
                  <a:pt x="5583985" y="4173704"/>
                </a:cubicBezTo>
                <a:cubicBezTo>
                  <a:pt x="5543773" y="4193148"/>
                  <a:pt x="5502235" y="4215095"/>
                  <a:pt x="5462757" y="4238368"/>
                </a:cubicBezTo>
                <a:cubicBezTo>
                  <a:pt x="5413855" y="4267092"/>
                  <a:pt x="5366423" y="4298026"/>
                  <a:pt x="5320907" y="4331315"/>
                </a:cubicBezTo>
                <a:cubicBezTo>
                  <a:pt x="5275391" y="4364604"/>
                  <a:pt x="5231789" y="4400105"/>
                  <a:pt x="5190251" y="4437518"/>
                </a:cubicBezTo>
                <a:cubicBezTo>
                  <a:pt x="5148861" y="4475227"/>
                  <a:pt x="5109677" y="4514852"/>
                  <a:pt x="5072117" y="4555654"/>
                </a:cubicBezTo>
                <a:cubicBezTo>
                  <a:pt x="5115423" y="4521038"/>
                  <a:pt x="5160055" y="4488189"/>
                  <a:pt x="5205865" y="4457699"/>
                </a:cubicBezTo>
                <a:cubicBezTo>
                  <a:pt x="5251825" y="4427502"/>
                  <a:pt x="5299253" y="4399809"/>
                  <a:pt x="5347715" y="4374622"/>
                </a:cubicBezTo>
                <a:cubicBezTo>
                  <a:pt x="5361121" y="4367552"/>
                  <a:pt x="5374819" y="4360922"/>
                  <a:pt x="5388369" y="4354294"/>
                </a:cubicBezTo>
                <a:cubicBezTo>
                  <a:pt x="5349483" y="4426029"/>
                  <a:pt x="5332985" y="4509254"/>
                  <a:pt x="5346389" y="4594246"/>
                </a:cubicBezTo>
                <a:cubicBezTo>
                  <a:pt x="5398093" y="4920663"/>
                  <a:pt x="5263017" y="5436510"/>
                  <a:pt x="4988155" y="5660110"/>
                </a:cubicBezTo>
                <a:cubicBezTo>
                  <a:pt x="4713293" y="5883714"/>
                  <a:pt x="4151047" y="5777068"/>
                  <a:pt x="3842012" y="5659817"/>
                </a:cubicBezTo>
                <a:cubicBezTo>
                  <a:pt x="3678803" y="5597803"/>
                  <a:pt x="3509996" y="5657313"/>
                  <a:pt x="3407328" y="5798573"/>
                </a:cubicBezTo>
                <a:cubicBezTo>
                  <a:pt x="3213039" y="6065924"/>
                  <a:pt x="3039224" y="6202765"/>
                  <a:pt x="2686735" y="6166530"/>
                </a:cubicBezTo>
                <a:cubicBezTo>
                  <a:pt x="2334245" y="6130294"/>
                  <a:pt x="2063653" y="5914941"/>
                  <a:pt x="1910461" y="5605904"/>
                </a:cubicBezTo>
                <a:cubicBezTo>
                  <a:pt x="1871722" y="5527983"/>
                  <a:pt x="1799840" y="5465232"/>
                  <a:pt x="1716025" y="5425315"/>
                </a:cubicBezTo>
                <a:cubicBezTo>
                  <a:pt x="1750787" y="5420748"/>
                  <a:pt x="1785550" y="5417066"/>
                  <a:pt x="1820609" y="5414414"/>
                </a:cubicBezTo>
                <a:cubicBezTo>
                  <a:pt x="1951705" y="5404398"/>
                  <a:pt x="2084718" y="5408964"/>
                  <a:pt x="2215521" y="5435185"/>
                </a:cubicBezTo>
                <a:cubicBezTo>
                  <a:pt x="2089138" y="5392614"/>
                  <a:pt x="1954947" y="5370519"/>
                  <a:pt x="1820166" y="5363596"/>
                </a:cubicBezTo>
                <a:cubicBezTo>
                  <a:pt x="1752704" y="5360061"/>
                  <a:pt x="1684945" y="5360207"/>
                  <a:pt x="1617039" y="5363743"/>
                </a:cubicBezTo>
                <a:cubicBezTo>
                  <a:pt x="1560771" y="5366689"/>
                  <a:pt x="1507743" y="5373170"/>
                  <a:pt x="1449559" y="5381861"/>
                </a:cubicBezTo>
                <a:cubicBezTo>
                  <a:pt x="1449412" y="5381861"/>
                  <a:pt x="1449412" y="5381861"/>
                  <a:pt x="1449412" y="5381861"/>
                </a:cubicBezTo>
                <a:cubicBezTo>
                  <a:pt x="1448676" y="5382008"/>
                  <a:pt x="1448086" y="5382156"/>
                  <a:pt x="1447349" y="5382156"/>
                </a:cubicBezTo>
                <a:cubicBezTo>
                  <a:pt x="1442488" y="5382892"/>
                  <a:pt x="1437628" y="5383629"/>
                  <a:pt x="1432619" y="5384365"/>
                </a:cubicBezTo>
                <a:cubicBezTo>
                  <a:pt x="1105465" y="5434006"/>
                  <a:pt x="602287" y="5444906"/>
                  <a:pt x="382515" y="5174609"/>
                </a:cubicBezTo>
                <a:cubicBezTo>
                  <a:pt x="159061" y="4899600"/>
                  <a:pt x="285444" y="4403640"/>
                  <a:pt x="402695" y="4094603"/>
                </a:cubicBezTo>
                <a:cubicBezTo>
                  <a:pt x="464561" y="3931394"/>
                  <a:pt x="429209" y="3713685"/>
                  <a:pt x="319028" y="3578169"/>
                </a:cubicBezTo>
                <a:cubicBezTo>
                  <a:pt x="53004" y="3250866"/>
                  <a:pt x="-14607" y="3140392"/>
                  <a:pt x="2480" y="2786429"/>
                </a:cubicBezTo>
                <a:cubicBezTo>
                  <a:pt x="18978" y="2443956"/>
                  <a:pt x="193528" y="2301663"/>
                  <a:pt x="451747" y="2081891"/>
                </a:cubicBezTo>
                <a:cubicBezTo>
                  <a:pt x="514349" y="2028716"/>
                  <a:pt x="570323" y="1952120"/>
                  <a:pt x="609504" y="1868159"/>
                </a:cubicBezTo>
                <a:cubicBezTo>
                  <a:pt x="611567" y="1894525"/>
                  <a:pt x="613188" y="1921187"/>
                  <a:pt x="613924" y="1947848"/>
                </a:cubicBezTo>
                <a:cubicBezTo>
                  <a:pt x="615396" y="2005590"/>
                  <a:pt x="614366" y="2063774"/>
                  <a:pt x="609653" y="2121810"/>
                </a:cubicBezTo>
                <a:cubicBezTo>
                  <a:pt x="604939" y="2179994"/>
                  <a:pt x="597131" y="2238029"/>
                  <a:pt x="586525" y="2295771"/>
                </a:cubicBezTo>
                <a:cubicBezTo>
                  <a:pt x="605380" y="2240092"/>
                  <a:pt x="621584" y="2183382"/>
                  <a:pt x="634840" y="2125640"/>
                </a:cubicBezTo>
                <a:cubicBezTo>
                  <a:pt x="648245" y="2068045"/>
                  <a:pt x="657819" y="2009272"/>
                  <a:pt x="664742" y="1950058"/>
                </a:cubicBezTo>
                <a:cubicBezTo>
                  <a:pt x="671666" y="1890696"/>
                  <a:pt x="675348" y="1830891"/>
                  <a:pt x="675495" y="1770646"/>
                </a:cubicBezTo>
                <a:cubicBezTo>
                  <a:pt x="675643" y="1727192"/>
                  <a:pt x="673876" y="1684180"/>
                  <a:pt x="669603" y="1640432"/>
                </a:cubicBezTo>
                <a:cubicBezTo>
                  <a:pt x="667835" y="1623345"/>
                  <a:pt x="658997" y="1557355"/>
                  <a:pt x="657525" y="1547043"/>
                </a:cubicBezTo>
                <a:cubicBezTo>
                  <a:pt x="613040" y="1225339"/>
                  <a:pt x="659440" y="823946"/>
                  <a:pt x="925905" y="607267"/>
                </a:cubicBezTo>
                <a:cubicBezTo>
                  <a:pt x="1200916" y="383666"/>
                  <a:pt x="1686860" y="413419"/>
                  <a:pt x="1995895" y="530671"/>
                </a:cubicBezTo>
                <a:cubicBezTo>
                  <a:pt x="1996927" y="531113"/>
                  <a:pt x="1997958" y="531260"/>
                  <a:pt x="1998990" y="531702"/>
                </a:cubicBezTo>
                <a:cubicBezTo>
                  <a:pt x="2032574" y="543781"/>
                  <a:pt x="2066306" y="555270"/>
                  <a:pt x="2100626" y="565287"/>
                </a:cubicBezTo>
                <a:cubicBezTo>
                  <a:pt x="2156453" y="581784"/>
                  <a:pt x="2213017" y="595336"/>
                  <a:pt x="2270023" y="605352"/>
                </a:cubicBezTo>
                <a:cubicBezTo>
                  <a:pt x="2327027" y="615369"/>
                  <a:pt x="2384179" y="622292"/>
                  <a:pt x="2441480" y="625681"/>
                </a:cubicBezTo>
                <a:cubicBezTo>
                  <a:pt x="2498633" y="629067"/>
                  <a:pt x="2555785" y="629216"/>
                  <a:pt x="2612642" y="626859"/>
                </a:cubicBezTo>
                <a:cubicBezTo>
                  <a:pt x="2556079" y="620672"/>
                  <a:pt x="2500105" y="612129"/>
                  <a:pt x="2444867" y="600492"/>
                </a:cubicBezTo>
                <a:cubicBezTo>
                  <a:pt x="2389777" y="588855"/>
                  <a:pt x="2335571" y="573682"/>
                  <a:pt x="2282543" y="556006"/>
                </a:cubicBezTo>
                <a:cubicBezTo>
                  <a:pt x="2268106" y="551146"/>
                  <a:pt x="2253672" y="545990"/>
                  <a:pt x="2239384" y="540687"/>
                </a:cubicBezTo>
                <a:cubicBezTo>
                  <a:pt x="2321135" y="517561"/>
                  <a:pt x="2395227" y="467922"/>
                  <a:pt x="2447666" y="395744"/>
                </a:cubicBezTo>
                <a:cubicBezTo>
                  <a:pt x="2617669" y="161813"/>
                  <a:pt x="2889623" y="10434"/>
                  <a:pt x="3191095" y="519"/>
                </a:cubicBezTo>
                <a:close/>
              </a:path>
            </a:pathLst>
          </a:custGeom>
          <a:solidFill>
            <a:schemeClr val="accent1"/>
          </a:solidFill>
        </p:spPr>
        <p:txBody>
          <a:bodyPr wrap="square">
            <a:noAutofit/>
          </a:bodyPr>
          <a:lstStyle/>
          <a:p>
            <a:r>
              <a:rPr lang="en-US"/>
              <a:t>Click icon to add picture</a:t>
            </a:r>
          </a:p>
        </p:txBody>
      </p:sp>
    </p:spTree>
    <p:extLst>
      <p:ext uri="{BB962C8B-B14F-4D97-AF65-F5344CB8AC3E}">
        <p14:creationId xmlns:p14="http://schemas.microsoft.com/office/powerpoint/2010/main" val="287121830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1137354" y="3646244"/>
            <a:ext cx="9685583" cy="5001369"/>
          </a:xfrm>
          <a:prstGeom prst="rect">
            <a:avLst/>
          </a:prstGeom>
        </p:spPr>
        <p:txBody>
          <a:bodyPr wrap="square" lIns="0" tIns="0" rIns="0" bIns="0">
            <a:spAutoFit/>
          </a:bodyPr>
          <a:lstStyle>
            <a:lvl1pPr>
              <a:lnSpc>
                <a:spcPts val="12999"/>
              </a:lnSpc>
              <a:defRPr sz="15698" b="1" i="0">
                <a:solidFill>
                  <a:schemeClr val="accent1"/>
                </a:solidFill>
                <a:latin typeface="BarlowCondensed-ExtraBold"/>
                <a:cs typeface="BarlowCondensed-ExtraBold"/>
              </a:defRPr>
            </a:lvl1pPr>
          </a:lstStyle>
          <a:p>
            <a:r>
              <a:rPr lang="en-GB"/>
              <a:t>CLICK TO EDIT MASTER TITLE STYLE</a:t>
            </a:r>
            <a:endParaRPr/>
          </a:p>
        </p:txBody>
      </p:sp>
      <p:sp>
        <p:nvSpPr>
          <p:cNvPr id="3" name="Holder 3"/>
          <p:cNvSpPr>
            <a:spLocks noGrp="1"/>
          </p:cNvSpPr>
          <p:nvPr>
            <p:ph type="subTitle" idx="4"/>
          </p:nvPr>
        </p:nvSpPr>
        <p:spPr>
          <a:xfrm>
            <a:off x="1137355" y="8855076"/>
            <a:ext cx="8802370" cy="492443"/>
          </a:xfrm>
          <a:prstGeom prst="rect">
            <a:avLst/>
          </a:prstGeom>
        </p:spPr>
        <p:txBody>
          <a:bodyPr wrap="square" lIns="0" tIns="0" rIns="0" bIns="0">
            <a:spAutoFit/>
          </a:bodyPr>
          <a:lstStyle>
            <a:lvl1pPr>
              <a:defRPr sz="3200" b="1" i="0">
                <a:solidFill>
                  <a:srgbClr val="4C5336"/>
                </a:solidFill>
                <a:latin typeface="Noto Sans"/>
                <a:cs typeface="Noto Sans"/>
              </a:defRPr>
            </a:lvl1pPr>
          </a:lstStyle>
          <a:p>
            <a:r>
              <a:rPr lang="en-US"/>
              <a:t>Click to edit Master subtitle style</a:t>
            </a:r>
            <a:endParaRPr/>
          </a:p>
        </p:txBody>
      </p:sp>
      <p:sp>
        <p:nvSpPr>
          <p:cNvPr id="28" name="Picture Placeholder 27">
            <a:extLst>
              <a:ext uri="{FF2B5EF4-FFF2-40B4-BE49-F238E27FC236}">
                <a16:creationId xmlns:a16="http://schemas.microsoft.com/office/drawing/2014/main" id="{DF12E05C-1162-294B-AD83-9CDE435CCFF7}"/>
              </a:ext>
            </a:extLst>
          </p:cNvPr>
          <p:cNvSpPr>
            <a:spLocks noGrp="1"/>
          </p:cNvSpPr>
          <p:nvPr>
            <p:ph type="pic" sz="quarter" idx="10"/>
          </p:nvPr>
        </p:nvSpPr>
        <p:spPr>
          <a:xfrm>
            <a:off x="12795034" y="2836099"/>
            <a:ext cx="5983434" cy="6018976"/>
          </a:xfrm>
          <a:custGeom>
            <a:avLst/>
            <a:gdLst>
              <a:gd name="connsiteX0" fmla="*/ 3191095 w 6136307"/>
              <a:gd name="connsiteY0" fmla="*/ 519 h 6172269"/>
              <a:gd name="connsiteX1" fmla="*/ 3321894 w 6136307"/>
              <a:gd name="connsiteY1" fmla="*/ 5103 h 6172269"/>
              <a:gd name="connsiteX2" fmla="*/ 4098167 w 6136307"/>
              <a:gd name="connsiteY2" fmla="*/ 565729 h 6172269"/>
              <a:gd name="connsiteX3" fmla="*/ 4559513 w 6136307"/>
              <a:gd name="connsiteY3" fmla="*/ 789772 h 6172269"/>
              <a:gd name="connsiteX4" fmla="*/ 5453919 w 6136307"/>
              <a:gd name="connsiteY4" fmla="*/ 1131656 h 6172269"/>
              <a:gd name="connsiteX5" fmla="*/ 5606375 w 6136307"/>
              <a:gd name="connsiteY5" fmla="*/ 2077030 h 6172269"/>
              <a:gd name="connsiteX6" fmla="*/ 5591203 w 6136307"/>
              <a:gd name="connsiteY6" fmla="*/ 2300485 h 6172269"/>
              <a:gd name="connsiteX7" fmla="*/ 5559829 w 6136307"/>
              <a:gd name="connsiteY7" fmla="*/ 2270288 h 6172269"/>
              <a:gd name="connsiteX8" fmla="*/ 5464525 w 6136307"/>
              <a:gd name="connsiteY8" fmla="*/ 2162022 h 6172269"/>
              <a:gd name="connsiteX9" fmla="*/ 5377175 w 6136307"/>
              <a:gd name="connsiteY9" fmla="*/ 2045067 h 6172269"/>
              <a:gd name="connsiteX10" fmla="*/ 5443315 w 6136307"/>
              <a:gd name="connsiteY10" fmla="*/ 2176163 h 6172269"/>
              <a:gd name="connsiteX11" fmla="*/ 5520647 w 6136307"/>
              <a:gd name="connsiteY11" fmla="*/ 2302841 h 6172269"/>
              <a:gd name="connsiteX12" fmla="*/ 5616391 w 6136307"/>
              <a:gd name="connsiteY12" fmla="*/ 2420241 h 6172269"/>
              <a:gd name="connsiteX13" fmla="*/ 5730843 w 6136307"/>
              <a:gd name="connsiteY13" fmla="*/ 2520846 h 6172269"/>
              <a:gd name="connsiteX14" fmla="*/ 5741155 w 6136307"/>
              <a:gd name="connsiteY14" fmla="*/ 2529095 h 6172269"/>
              <a:gd name="connsiteX15" fmla="*/ 5740565 w 6136307"/>
              <a:gd name="connsiteY15" fmla="*/ 2528948 h 6172269"/>
              <a:gd name="connsiteX16" fmla="*/ 6131205 w 6136307"/>
              <a:gd name="connsiteY16" fmla="*/ 3403176 h 6172269"/>
              <a:gd name="connsiteX17" fmla="*/ 5583985 w 6136307"/>
              <a:gd name="connsiteY17" fmla="*/ 4173704 h 6172269"/>
              <a:gd name="connsiteX18" fmla="*/ 5462757 w 6136307"/>
              <a:gd name="connsiteY18" fmla="*/ 4238368 h 6172269"/>
              <a:gd name="connsiteX19" fmla="*/ 5320907 w 6136307"/>
              <a:gd name="connsiteY19" fmla="*/ 4331315 h 6172269"/>
              <a:gd name="connsiteX20" fmla="*/ 5190251 w 6136307"/>
              <a:gd name="connsiteY20" fmla="*/ 4437518 h 6172269"/>
              <a:gd name="connsiteX21" fmla="*/ 5072117 w 6136307"/>
              <a:gd name="connsiteY21" fmla="*/ 4555654 h 6172269"/>
              <a:gd name="connsiteX22" fmla="*/ 5205865 w 6136307"/>
              <a:gd name="connsiteY22" fmla="*/ 4457699 h 6172269"/>
              <a:gd name="connsiteX23" fmla="*/ 5347715 w 6136307"/>
              <a:gd name="connsiteY23" fmla="*/ 4374622 h 6172269"/>
              <a:gd name="connsiteX24" fmla="*/ 5388369 w 6136307"/>
              <a:gd name="connsiteY24" fmla="*/ 4354294 h 6172269"/>
              <a:gd name="connsiteX25" fmla="*/ 5346389 w 6136307"/>
              <a:gd name="connsiteY25" fmla="*/ 4594246 h 6172269"/>
              <a:gd name="connsiteX26" fmla="*/ 4988155 w 6136307"/>
              <a:gd name="connsiteY26" fmla="*/ 5660110 h 6172269"/>
              <a:gd name="connsiteX27" fmla="*/ 3842012 w 6136307"/>
              <a:gd name="connsiteY27" fmla="*/ 5659817 h 6172269"/>
              <a:gd name="connsiteX28" fmla="*/ 3407328 w 6136307"/>
              <a:gd name="connsiteY28" fmla="*/ 5798573 h 6172269"/>
              <a:gd name="connsiteX29" fmla="*/ 2686735 w 6136307"/>
              <a:gd name="connsiteY29" fmla="*/ 6166530 h 6172269"/>
              <a:gd name="connsiteX30" fmla="*/ 1910461 w 6136307"/>
              <a:gd name="connsiteY30" fmla="*/ 5605904 h 6172269"/>
              <a:gd name="connsiteX31" fmla="*/ 1716025 w 6136307"/>
              <a:gd name="connsiteY31" fmla="*/ 5425315 h 6172269"/>
              <a:gd name="connsiteX32" fmla="*/ 1820609 w 6136307"/>
              <a:gd name="connsiteY32" fmla="*/ 5414414 h 6172269"/>
              <a:gd name="connsiteX33" fmla="*/ 2215521 w 6136307"/>
              <a:gd name="connsiteY33" fmla="*/ 5435185 h 6172269"/>
              <a:gd name="connsiteX34" fmla="*/ 1820166 w 6136307"/>
              <a:gd name="connsiteY34" fmla="*/ 5363596 h 6172269"/>
              <a:gd name="connsiteX35" fmla="*/ 1617039 w 6136307"/>
              <a:gd name="connsiteY35" fmla="*/ 5363743 h 6172269"/>
              <a:gd name="connsiteX36" fmla="*/ 1449559 w 6136307"/>
              <a:gd name="connsiteY36" fmla="*/ 5381861 h 6172269"/>
              <a:gd name="connsiteX37" fmla="*/ 1449412 w 6136307"/>
              <a:gd name="connsiteY37" fmla="*/ 5381861 h 6172269"/>
              <a:gd name="connsiteX38" fmla="*/ 1447349 w 6136307"/>
              <a:gd name="connsiteY38" fmla="*/ 5382156 h 6172269"/>
              <a:gd name="connsiteX39" fmla="*/ 1432619 w 6136307"/>
              <a:gd name="connsiteY39" fmla="*/ 5384365 h 6172269"/>
              <a:gd name="connsiteX40" fmla="*/ 382515 w 6136307"/>
              <a:gd name="connsiteY40" fmla="*/ 5174609 h 6172269"/>
              <a:gd name="connsiteX41" fmla="*/ 402695 w 6136307"/>
              <a:gd name="connsiteY41" fmla="*/ 4094603 h 6172269"/>
              <a:gd name="connsiteX42" fmla="*/ 319028 w 6136307"/>
              <a:gd name="connsiteY42" fmla="*/ 3578169 h 6172269"/>
              <a:gd name="connsiteX43" fmla="*/ 2480 w 6136307"/>
              <a:gd name="connsiteY43" fmla="*/ 2786429 h 6172269"/>
              <a:gd name="connsiteX44" fmla="*/ 451747 w 6136307"/>
              <a:gd name="connsiteY44" fmla="*/ 2081891 h 6172269"/>
              <a:gd name="connsiteX45" fmla="*/ 609504 w 6136307"/>
              <a:gd name="connsiteY45" fmla="*/ 1868159 h 6172269"/>
              <a:gd name="connsiteX46" fmla="*/ 613924 w 6136307"/>
              <a:gd name="connsiteY46" fmla="*/ 1947848 h 6172269"/>
              <a:gd name="connsiteX47" fmla="*/ 609653 w 6136307"/>
              <a:gd name="connsiteY47" fmla="*/ 2121810 h 6172269"/>
              <a:gd name="connsiteX48" fmla="*/ 586525 w 6136307"/>
              <a:gd name="connsiteY48" fmla="*/ 2295771 h 6172269"/>
              <a:gd name="connsiteX49" fmla="*/ 634840 w 6136307"/>
              <a:gd name="connsiteY49" fmla="*/ 2125640 h 6172269"/>
              <a:gd name="connsiteX50" fmla="*/ 664742 w 6136307"/>
              <a:gd name="connsiteY50" fmla="*/ 1950058 h 6172269"/>
              <a:gd name="connsiteX51" fmla="*/ 675495 w 6136307"/>
              <a:gd name="connsiteY51" fmla="*/ 1770646 h 6172269"/>
              <a:gd name="connsiteX52" fmla="*/ 669603 w 6136307"/>
              <a:gd name="connsiteY52" fmla="*/ 1640432 h 6172269"/>
              <a:gd name="connsiteX53" fmla="*/ 657525 w 6136307"/>
              <a:gd name="connsiteY53" fmla="*/ 1547043 h 6172269"/>
              <a:gd name="connsiteX54" fmla="*/ 925905 w 6136307"/>
              <a:gd name="connsiteY54" fmla="*/ 607267 h 6172269"/>
              <a:gd name="connsiteX55" fmla="*/ 1995895 w 6136307"/>
              <a:gd name="connsiteY55" fmla="*/ 530671 h 6172269"/>
              <a:gd name="connsiteX56" fmla="*/ 1998990 w 6136307"/>
              <a:gd name="connsiteY56" fmla="*/ 531702 h 6172269"/>
              <a:gd name="connsiteX57" fmla="*/ 2100626 w 6136307"/>
              <a:gd name="connsiteY57" fmla="*/ 565287 h 6172269"/>
              <a:gd name="connsiteX58" fmla="*/ 2270023 w 6136307"/>
              <a:gd name="connsiteY58" fmla="*/ 605352 h 6172269"/>
              <a:gd name="connsiteX59" fmla="*/ 2441480 w 6136307"/>
              <a:gd name="connsiteY59" fmla="*/ 625681 h 6172269"/>
              <a:gd name="connsiteX60" fmla="*/ 2612642 w 6136307"/>
              <a:gd name="connsiteY60" fmla="*/ 626859 h 6172269"/>
              <a:gd name="connsiteX61" fmla="*/ 2444867 w 6136307"/>
              <a:gd name="connsiteY61" fmla="*/ 600492 h 6172269"/>
              <a:gd name="connsiteX62" fmla="*/ 2282543 w 6136307"/>
              <a:gd name="connsiteY62" fmla="*/ 556006 h 6172269"/>
              <a:gd name="connsiteX63" fmla="*/ 2239384 w 6136307"/>
              <a:gd name="connsiteY63" fmla="*/ 540687 h 6172269"/>
              <a:gd name="connsiteX64" fmla="*/ 2447666 w 6136307"/>
              <a:gd name="connsiteY64" fmla="*/ 395744 h 6172269"/>
              <a:gd name="connsiteX65" fmla="*/ 3191095 w 6136307"/>
              <a:gd name="connsiteY65" fmla="*/ 519 h 617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136307" h="6172269">
                <a:moveTo>
                  <a:pt x="3191095" y="519"/>
                </a:moveTo>
                <a:cubicBezTo>
                  <a:pt x="3234163" y="-897"/>
                  <a:pt x="3277833" y="574"/>
                  <a:pt x="3321894" y="5103"/>
                </a:cubicBezTo>
                <a:cubicBezTo>
                  <a:pt x="3674383" y="41340"/>
                  <a:pt x="3957642" y="266561"/>
                  <a:pt x="4098167" y="565729"/>
                </a:cubicBezTo>
                <a:cubicBezTo>
                  <a:pt x="4186989" y="754716"/>
                  <a:pt x="4387023" y="817171"/>
                  <a:pt x="4559513" y="789772"/>
                </a:cubicBezTo>
                <a:cubicBezTo>
                  <a:pt x="4885929" y="738069"/>
                  <a:pt x="5230317" y="856794"/>
                  <a:pt x="5453919" y="1131656"/>
                </a:cubicBezTo>
                <a:cubicBezTo>
                  <a:pt x="5677521" y="1406666"/>
                  <a:pt x="5723625" y="1767993"/>
                  <a:pt x="5606375" y="2077030"/>
                </a:cubicBezTo>
                <a:cubicBezTo>
                  <a:pt x="5578681" y="2150091"/>
                  <a:pt x="5574705" y="2227719"/>
                  <a:pt x="5591203" y="2300485"/>
                </a:cubicBezTo>
                <a:cubicBezTo>
                  <a:pt x="5580597" y="2290764"/>
                  <a:pt x="5570139" y="2280747"/>
                  <a:pt x="5559829" y="2270288"/>
                </a:cubicBezTo>
                <a:cubicBezTo>
                  <a:pt x="5526389" y="2236409"/>
                  <a:pt x="5494869" y="2199878"/>
                  <a:pt x="5464525" y="2162022"/>
                </a:cubicBezTo>
                <a:cubicBezTo>
                  <a:pt x="5434033" y="2124313"/>
                  <a:pt x="5405605" y="2084837"/>
                  <a:pt x="5377175" y="2045067"/>
                </a:cubicBezTo>
                <a:cubicBezTo>
                  <a:pt x="5398239" y="2089108"/>
                  <a:pt x="5419451" y="2133151"/>
                  <a:pt x="5443315" y="2176163"/>
                </a:cubicBezTo>
                <a:cubicBezTo>
                  <a:pt x="5467029" y="2219323"/>
                  <a:pt x="5492217" y="2261744"/>
                  <a:pt x="5520647" y="2302841"/>
                </a:cubicBezTo>
                <a:cubicBezTo>
                  <a:pt x="5549075" y="2343939"/>
                  <a:pt x="5580745" y="2383562"/>
                  <a:pt x="5616391" y="2420241"/>
                </a:cubicBezTo>
                <a:cubicBezTo>
                  <a:pt x="5651743" y="2457212"/>
                  <a:pt x="5691369" y="2490060"/>
                  <a:pt x="5730843" y="2520846"/>
                </a:cubicBezTo>
                <a:cubicBezTo>
                  <a:pt x="5734231" y="2523645"/>
                  <a:pt x="5737619" y="2526444"/>
                  <a:pt x="5741155" y="2529095"/>
                </a:cubicBezTo>
                <a:lnTo>
                  <a:pt x="5740565" y="2528948"/>
                </a:lnTo>
                <a:cubicBezTo>
                  <a:pt x="6007917" y="2723237"/>
                  <a:pt x="6167441" y="3050686"/>
                  <a:pt x="6131205" y="3403176"/>
                </a:cubicBezTo>
                <a:cubicBezTo>
                  <a:pt x="6095265" y="3751098"/>
                  <a:pt x="5875493" y="4027582"/>
                  <a:pt x="5583985" y="4173704"/>
                </a:cubicBezTo>
                <a:cubicBezTo>
                  <a:pt x="5543773" y="4193148"/>
                  <a:pt x="5502235" y="4215095"/>
                  <a:pt x="5462757" y="4238368"/>
                </a:cubicBezTo>
                <a:cubicBezTo>
                  <a:pt x="5413855" y="4267092"/>
                  <a:pt x="5366423" y="4298026"/>
                  <a:pt x="5320907" y="4331315"/>
                </a:cubicBezTo>
                <a:cubicBezTo>
                  <a:pt x="5275391" y="4364604"/>
                  <a:pt x="5231789" y="4400105"/>
                  <a:pt x="5190251" y="4437518"/>
                </a:cubicBezTo>
                <a:cubicBezTo>
                  <a:pt x="5148861" y="4475227"/>
                  <a:pt x="5109677" y="4514852"/>
                  <a:pt x="5072117" y="4555654"/>
                </a:cubicBezTo>
                <a:cubicBezTo>
                  <a:pt x="5115423" y="4521038"/>
                  <a:pt x="5160055" y="4488189"/>
                  <a:pt x="5205865" y="4457699"/>
                </a:cubicBezTo>
                <a:cubicBezTo>
                  <a:pt x="5251825" y="4427502"/>
                  <a:pt x="5299253" y="4399809"/>
                  <a:pt x="5347715" y="4374622"/>
                </a:cubicBezTo>
                <a:cubicBezTo>
                  <a:pt x="5361121" y="4367552"/>
                  <a:pt x="5374819" y="4360922"/>
                  <a:pt x="5388369" y="4354294"/>
                </a:cubicBezTo>
                <a:cubicBezTo>
                  <a:pt x="5349483" y="4426029"/>
                  <a:pt x="5332985" y="4509254"/>
                  <a:pt x="5346389" y="4594246"/>
                </a:cubicBezTo>
                <a:cubicBezTo>
                  <a:pt x="5398093" y="4920663"/>
                  <a:pt x="5263017" y="5436510"/>
                  <a:pt x="4988155" y="5660110"/>
                </a:cubicBezTo>
                <a:cubicBezTo>
                  <a:pt x="4713293" y="5883714"/>
                  <a:pt x="4151047" y="5777068"/>
                  <a:pt x="3842012" y="5659817"/>
                </a:cubicBezTo>
                <a:cubicBezTo>
                  <a:pt x="3678803" y="5597803"/>
                  <a:pt x="3509996" y="5657313"/>
                  <a:pt x="3407328" y="5798573"/>
                </a:cubicBezTo>
                <a:cubicBezTo>
                  <a:pt x="3213039" y="6065924"/>
                  <a:pt x="3039224" y="6202765"/>
                  <a:pt x="2686735" y="6166530"/>
                </a:cubicBezTo>
                <a:cubicBezTo>
                  <a:pt x="2334245" y="6130294"/>
                  <a:pt x="2063653" y="5914941"/>
                  <a:pt x="1910461" y="5605904"/>
                </a:cubicBezTo>
                <a:cubicBezTo>
                  <a:pt x="1871722" y="5527983"/>
                  <a:pt x="1799840" y="5465232"/>
                  <a:pt x="1716025" y="5425315"/>
                </a:cubicBezTo>
                <a:cubicBezTo>
                  <a:pt x="1750787" y="5420748"/>
                  <a:pt x="1785550" y="5417066"/>
                  <a:pt x="1820609" y="5414414"/>
                </a:cubicBezTo>
                <a:cubicBezTo>
                  <a:pt x="1951705" y="5404398"/>
                  <a:pt x="2084718" y="5408964"/>
                  <a:pt x="2215521" y="5435185"/>
                </a:cubicBezTo>
                <a:cubicBezTo>
                  <a:pt x="2089138" y="5392614"/>
                  <a:pt x="1954947" y="5370519"/>
                  <a:pt x="1820166" y="5363596"/>
                </a:cubicBezTo>
                <a:cubicBezTo>
                  <a:pt x="1752704" y="5360061"/>
                  <a:pt x="1684945" y="5360207"/>
                  <a:pt x="1617039" y="5363743"/>
                </a:cubicBezTo>
                <a:cubicBezTo>
                  <a:pt x="1560771" y="5366689"/>
                  <a:pt x="1507743" y="5373170"/>
                  <a:pt x="1449559" y="5381861"/>
                </a:cubicBezTo>
                <a:cubicBezTo>
                  <a:pt x="1449412" y="5381861"/>
                  <a:pt x="1449412" y="5381861"/>
                  <a:pt x="1449412" y="5381861"/>
                </a:cubicBezTo>
                <a:cubicBezTo>
                  <a:pt x="1448676" y="5382008"/>
                  <a:pt x="1448086" y="5382156"/>
                  <a:pt x="1447349" y="5382156"/>
                </a:cubicBezTo>
                <a:cubicBezTo>
                  <a:pt x="1442488" y="5382892"/>
                  <a:pt x="1437628" y="5383629"/>
                  <a:pt x="1432619" y="5384365"/>
                </a:cubicBezTo>
                <a:cubicBezTo>
                  <a:pt x="1105465" y="5434006"/>
                  <a:pt x="602287" y="5444906"/>
                  <a:pt x="382515" y="5174609"/>
                </a:cubicBezTo>
                <a:cubicBezTo>
                  <a:pt x="159061" y="4899600"/>
                  <a:pt x="285444" y="4403640"/>
                  <a:pt x="402695" y="4094603"/>
                </a:cubicBezTo>
                <a:cubicBezTo>
                  <a:pt x="464561" y="3931394"/>
                  <a:pt x="429209" y="3713685"/>
                  <a:pt x="319028" y="3578169"/>
                </a:cubicBezTo>
                <a:cubicBezTo>
                  <a:pt x="53004" y="3250866"/>
                  <a:pt x="-14607" y="3140392"/>
                  <a:pt x="2480" y="2786429"/>
                </a:cubicBezTo>
                <a:cubicBezTo>
                  <a:pt x="18978" y="2443956"/>
                  <a:pt x="193528" y="2301663"/>
                  <a:pt x="451747" y="2081891"/>
                </a:cubicBezTo>
                <a:cubicBezTo>
                  <a:pt x="514349" y="2028716"/>
                  <a:pt x="570323" y="1952120"/>
                  <a:pt x="609504" y="1868159"/>
                </a:cubicBezTo>
                <a:cubicBezTo>
                  <a:pt x="611567" y="1894525"/>
                  <a:pt x="613188" y="1921187"/>
                  <a:pt x="613924" y="1947848"/>
                </a:cubicBezTo>
                <a:cubicBezTo>
                  <a:pt x="615396" y="2005590"/>
                  <a:pt x="614366" y="2063774"/>
                  <a:pt x="609653" y="2121810"/>
                </a:cubicBezTo>
                <a:cubicBezTo>
                  <a:pt x="604939" y="2179994"/>
                  <a:pt x="597131" y="2238029"/>
                  <a:pt x="586525" y="2295771"/>
                </a:cubicBezTo>
                <a:cubicBezTo>
                  <a:pt x="605380" y="2240092"/>
                  <a:pt x="621584" y="2183382"/>
                  <a:pt x="634840" y="2125640"/>
                </a:cubicBezTo>
                <a:cubicBezTo>
                  <a:pt x="648245" y="2068045"/>
                  <a:pt x="657819" y="2009272"/>
                  <a:pt x="664742" y="1950058"/>
                </a:cubicBezTo>
                <a:cubicBezTo>
                  <a:pt x="671666" y="1890696"/>
                  <a:pt x="675348" y="1830891"/>
                  <a:pt x="675495" y="1770646"/>
                </a:cubicBezTo>
                <a:cubicBezTo>
                  <a:pt x="675643" y="1727192"/>
                  <a:pt x="673876" y="1684180"/>
                  <a:pt x="669603" y="1640432"/>
                </a:cubicBezTo>
                <a:cubicBezTo>
                  <a:pt x="667835" y="1623345"/>
                  <a:pt x="658997" y="1557355"/>
                  <a:pt x="657525" y="1547043"/>
                </a:cubicBezTo>
                <a:cubicBezTo>
                  <a:pt x="613040" y="1225339"/>
                  <a:pt x="659440" y="823946"/>
                  <a:pt x="925905" y="607267"/>
                </a:cubicBezTo>
                <a:cubicBezTo>
                  <a:pt x="1200916" y="383666"/>
                  <a:pt x="1686860" y="413419"/>
                  <a:pt x="1995895" y="530671"/>
                </a:cubicBezTo>
                <a:cubicBezTo>
                  <a:pt x="1996927" y="531113"/>
                  <a:pt x="1997958" y="531260"/>
                  <a:pt x="1998990" y="531702"/>
                </a:cubicBezTo>
                <a:cubicBezTo>
                  <a:pt x="2032574" y="543781"/>
                  <a:pt x="2066306" y="555270"/>
                  <a:pt x="2100626" y="565287"/>
                </a:cubicBezTo>
                <a:cubicBezTo>
                  <a:pt x="2156453" y="581784"/>
                  <a:pt x="2213017" y="595336"/>
                  <a:pt x="2270023" y="605352"/>
                </a:cubicBezTo>
                <a:cubicBezTo>
                  <a:pt x="2327027" y="615369"/>
                  <a:pt x="2384179" y="622292"/>
                  <a:pt x="2441480" y="625681"/>
                </a:cubicBezTo>
                <a:cubicBezTo>
                  <a:pt x="2498633" y="629067"/>
                  <a:pt x="2555785" y="629216"/>
                  <a:pt x="2612642" y="626859"/>
                </a:cubicBezTo>
                <a:cubicBezTo>
                  <a:pt x="2556079" y="620672"/>
                  <a:pt x="2500105" y="612129"/>
                  <a:pt x="2444867" y="600492"/>
                </a:cubicBezTo>
                <a:cubicBezTo>
                  <a:pt x="2389777" y="588855"/>
                  <a:pt x="2335571" y="573682"/>
                  <a:pt x="2282543" y="556006"/>
                </a:cubicBezTo>
                <a:cubicBezTo>
                  <a:pt x="2268106" y="551146"/>
                  <a:pt x="2253672" y="545990"/>
                  <a:pt x="2239384" y="540687"/>
                </a:cubicBezTo>
                <a:cubicBezTo>
                  <a:pt x="2321135" y="517561"/>
                  <a:pt x="2395227" y="467922"/>
                  <a:pt x="2447666" y="395744"/>
                </a:cubicBezTo>
                <a:cubicBezTo>
                  <a:pt x="2617669" y="161813"/>
                  <a:pt x="2889623" y="10434"/>
                  <a:pt x="3191095" y="519"/>
                </a:cubicBezTo>
                <a:close/>
              </a:path>
            </a:pathLst>
          </a:custGeom>
          <a:solidFill>
            <a:schemeClr val="accent1"/>
          </a:solidFill>
        </p:spPr>
        <p:txBody>
          <a:bodyPr wrap="square">
            <a:noAutofit/>
          </a:bodyPr>
          <a:lstStyle/>
          <a:p>
            <a:r>
              <a:rPr lang="en-US"/>
              <a:t>Click icon to add picture</a:t>
            </a:r>
          </a:p>
        </p:txBody>
      </p:sp>
      <p:grpSp>
        <p:nvGrpSpPr>
          <p:cNvPr id="102" name="Group 101">
            <a:extLst>
              <a:ext uri="{FF2B5EF4-FFF2-40B4-BE49-F238E27FC236}">
                <a16:creationId xmlns:a16="http://schemas.microsoft.com/office/drawing/2014/main" id="{442AE117-F786-1B45-B812-2FB583AC5834}"/>
              </a:ext>
            </a:extLst>
          </p:cNvPr>
          <p:cNvGrpSpPr/>
          <p:nvPr userDrawn="1"/>
        </p:nvGrpSpPr>
        <p:grpSpPr>
          <a:xfrm>
            <a:off x="841294" y="1131136"/>
            <a:ext cx="4025730" cy="1434851"/>
            <a:chOff x="841360" y="1131135"/>
            <a:chExt cx="4026048" cy="1434851"/>
          </a:xfrm>
        </p:grpSpPr>
        <p:grpSp>
          <p:nvGrpSpPr>
            <p:cNvPr id="32" name="Graphic 29">
              <a:extLst>
                <a:ext uri="{FF2B5EF4-FFF2-40B4-BE49-F238E27FC236}">
                  <a16:creationId xmlns:a16="http://schemas.microsoft.com/office/drawing/2014/main" id="{936D9E48-3E7D-1940-99D3-AF6938A2282D}"/>
                </a:ext>
              </a:extLst>
            </p:cNvPr>
            <p:cNvGrpSpPr/>
            <p:nvPr/>
          </p:nvGrpSpPr>
          <p:grpSpPr>
            <a:xfrm>
              <a:off x="841360" y="1135022"/>
              <a:ext cx="4026048" cy="1430964"/>
              <a:chOff x="841360" y="1135022"/>
              <a:chExt cx="4026048" cy="1430964"/>
            </a:xfrm>
            <a:noFill/>
          </p:grpSpPr>
          <p:sp>
            <p:nvSpPr>
              <p:cNvPr id="33" name="Freeform 32">
                <a:extLst>
                  <a:ext uri="{FF2B5EF4-FFF2-40B4-BE49-F238E27FC236}">
                    <a16:creationId xmlns:a16="http://schemas.microsoft.com/office/drawing/2014/main" id="{277FE608-746E-DE43-AD39-972F9CC85AED}"/>
                  </a:ext>
                </a:extLst>
              </p:cNvPr>
              <p:cNvSpPr/>
              <p:nvPr/>
            </p:nvSpPr>
            <p:spPr>
              <a:xfrm>
                <a:off x="841360" y="2565987"/>
                <a:ext cx="4026048" cy="5801"/>
              </a:xfrm>
              <a:custGeom>
                <a:avLst/>
                <a:gdLst>
                  <a:gd name="connsiteX0" fmla="*/ 4026049 w 4026048"/>
                  <a:gd name="connsiteY0" fmla="*/ 0 h 5801"/>
                  <a:gd name="connsiteX1" fmla="*/ 4026049 w 4026048"/>
                  <a:gd name="connsiteY1" fmla="*/ 0 h 5801"/>
                  <a:gd name="connsiteX2" fmla="*/ 0 w 4026048"/>
                  <a:gd name="connsiteY2" fmla="*/ 0 h 5801"/>
                  <a:gd name="connsiteX3" fmla="*/ 0 w 4026048"/>
                  <a:gd name="connsiteY3" fmla="*/ 0 h 5801"/>
                </a:gdLst>
                <a:ahLst/>
                <a:cxnLst>
                  <a:cxn ang="0">
                    <a:pos x="connsiteX0" y="connsiteY0"/>
                  </a:cxn>
                  <a:cxn ang="0">
                    <a:pos x="connsiteX1" y="connsiteY1"/>
                  </a:cxn>
                  <a:cxn ang="0">
                    <a:pos x="connsiteX2" y="connsiteY2"/>
                  </a:cxn>
                  <a:cxn ang="0">
                    <a:pos x="connsiteX3" y="connsiteY3"/>
                  </a:cxn>
                </a:cxnLst>
                <a:rect l="l" t="t" r="r" b="b"/>
                <a:pathLst>
                  <a:path w="4026048" h="5801">
                    <a:moveTo>
                      <a:pt x="4026049" y="0"/>
                    </a:moveTo>
                    <a:lnTo>
                      <a:pt x="4026049" y="0"/>
                    </a:lnTo>
                    <a:moveTo>
                      <a:pt x="0" y="0"/>
                    </a:moveTo>
                    <a:lnTo>
                      <a:pt x="0" y="0"/>
                    </a:lnTo>
                  </a:path>
                </a:pathLst>
              </a:custGeom>
              <a:noFill/>
              <a:ln w="4068" cap="rnd">
                <a:solidFill>
                  <a:srgbClr val="4C5336"/>
                </a:solidFill>
                <a:prstDash val="solid"/>
                <a:round/>
              </a:ln>
            </p:spPr>
            <p:txBody>
              <a:bodyPr rtlCol="0" anchor="ctr"/>
              <a:lstStyle/>
              <a:p>
                <a:endParaRPr lang="en-US"/>
              </a:p>
            </p:txBody>
          </p:sp>
          <p:grpSp>
            <p:nvGrpSpPr>
              <p:cNvPr id="34" name="Graphic 29">
                <a:extLst>
                  <a:ext uri="{FF2B5EF4-FFF2-40B4-BE49-F238E27FC236}">
                    <a16:creationId xmlns:a16="http://schemas.microsoft.com/office/drawing/2014/main" id="{9CAB41DE-7065-E44E-B341-A879E93A8A09}"/>
                  </a:ext>
                </a:extLst>
              </p:cNvPr>
              <p:cNvGrpSpPr/>
              <p:nvPr/>
            </p:nvGrpSpPr>
            <p:grpSpPr>
              <a:xfrm>
                <a:off x="841360" y="1135022"/>
                <a:ext cx="3636541" cy="1430964"/>
                <a:chOff x="841360" y="1135022"/>
                <a:chExt cx="3636541" cy="1430964"/>
              </a:xfrm>
              <a:noFill/>
            </p:grpSpPr>
            <p:sp>
              <p:nvSpPr>
                <p:cNvPr id="35" name="Freeform 34">
                  <a:extLst>
                    <a:ext uri="{FF2B5EF4-FFF2-40B4-BE49-F238E27FC236}">
                      <a16:creationId xmlns:a16="http://schemas.microsoft.com/office/drawing/2014/main" id="{E5EC3351-E550-5749-BB52-2780F727EFA4}"/>
                    </a:ext>
                  </a:extLst>
                </p:cNvPr>
                <p:cNvSpPr/>
                <p:nvPr/>
              </p:nvSpPr>
              <p:spPr>
                <a:xfrm>
                  <a:off x="841883" y="1135022"/>
                  <a:ext cx="5810" cy="5801"/>
                </a:xfrm>
                <a:custGeom>
                  <a:avLst/>
                  <a:gdLst>
                    <a:gd name="connsiteX0" fmla="*/ 0 w 5810"/>
                    <a:gd name="connsiteY0" fmla="*/ 0 h 5801"/>
                    <a:gd name="connsiteX1" fmla="*/ 0 w 5810"/>
                    <a:gd name="connsiteY1" fmla="*/ 0 h 5801"/>
                  </a:gdLst>
                  <a:ahLst/>
                  <a:cxnLst>
                    <a:cxn ang="0">
                      <a:pos x="connsiteX0" y="connsiteY0"/>
                    </a:cxn>
                    <a:cxn ang="0">
                      <a:pos x="connsiteX1" y="connsiteY1"/>
                    </a:cxn>
                  </a:cxnLst>
                  <a:rect l="l" t="t" r="r" b="b"/>
                  <a:pathLst>
                    <a:path w="5810" h="5801">
                      <a:moveTo>
                        <a:pt x="0" y="0"/>
                      </a:moveTo>
                      <a:lnTo>
                        <a:pt x="0" y="0"/>
                      </a:lnTo>
                    </a:path>
                  </a:pathLst>
                </a:custGeom>
                <a:noFill/>
                <a:ln w="4707" cap="rnd">
                  <a:solidFill>
                    <a:srgbClr val="4C5336"/>
                  </a:solidFill>
                  <a:prstDash val="solid"/>
                  <a:round/>
                </a:ln>
              </p:spPr>
              <p:txBody>
                <a:bodyPr rtlCol="0" anchor="ctr"/>
                <a:lstStyle/>
                <a:p>
                  <a:endParaRPr lang="en-US"/>
                </a:p>
              </p:txBody>
            </p:sp>
            <p:sp>
              <p:nvSpPr>
                <p:cNvPr id="36" name="Freeform 35">
                  <a:extLst>
                    <a:ext uri="{FF2B5EF4-FFF2-40B4-BE49-F238E27FC236}">
                      <a16:creationId xmlns:a16="http://schemas.microsoft.com/office/drawing/2014/main" id="{211FBFBE-15F5-F340-8949-A1C6FEDC4375}"/>
                    </a:ext>
                  </a:extLst>
                </p:cNvPr>
                <p:cNvSpPr/>
                <p:nvPr/>
              </p:nvSpPr>
              <p:spPr>
                <a:xfrm>
                  <a:off x="841360" y="2126730"/>
                  <a:ext cx="5810" cy="5801"/>
                </a:xfrm>
                <a:custGeom>
                  <a:avLst/>
                  <a:gdLst>
                    <a:gd name="connsiteX0" fmla="*/ 0 w 5810"/>
                    <a:gd name="connsiteY0" fmla="*/ 0 h 5801"/>
                    <a:gd name="connsiteX1" fmla="*/ 0 w 5810"/>
                    <a:gd name="connsiteY1" fmla="*/ 0 h 5801"/>
                  </a:gdLst>
                  <a:ahLst/>
                  <a:cxnLst>
                    <a:cxn ang="0">
                      <a:pos x="connsiteX0" y="connsiteY0"/>
                    </a:cxn>
                    <a:cxn ang="0">
                      <a:pos x="connsiteX1" y="connsiteY1"/>
                    </a:cxn>
                  </a:cxnLst>
                  <a:rect l="l" t="t" r="r" b="b"/>
                  <a:pathLst>
                    <a:path w="5810" h="5801">
                      <a:moveTo>
                        <a:pt x="0" y="0"/>
                      </a:moveTo>
                      <a:lnTo>
                        <a:pt x="0" y="0"/>
                      </a:lnTo>
                    </a:path>
                  </a:pathLst>
                </a:custGeom>
                <a:noFill/>
                <a:ln w="4068" cap="rnd">
                  <a:solidFill>
                    <a:srgbClr val="4C5336"/>
                  </a:solidFill>
                  <a:prstDash val="solid"/>
                  <a:round/>
                </a:ln>
              </p:spPr>
              <p:txBody>
                <a:bodyPr rtlCol="0" anchor="ctr"/>
                <a:lstStyle/>
                <a:p>
                  <a:endParaRPr lang="en-US"/>
                </a:p>
              </p:txBody>
            </p:sp>
            <p:sp>
              <p:nvSpPr>
                <p:cNvPr id="37" name="Freeform 36">
                  <a:extLst>
                    <a:ext uri="{FF2B5EF4-FFF2-40B4-BE49-F238E27FC236}">
                      <a16:creationId xmlns:a16="http://schemas.microsoft.com/office/drawing/2014/main" id="{3407A1F5-BBBA-3B41-B266-069E29DD2EDC}"/>
                    </a:ext>
                  </a:extLst>
                </p:cNvPr>
                <p:cNvSpPr/>
                <p:nvPr/>
              </p:nvSpPr>
              <p:spPr>
                <a:xfrm>
                  <a:off x="1230867" y="2565987"/>
                  <a:ext cx="5810" cy="5801"/>
                </a:xfrm>
                <a:custGeom>
                  <a:avLst/>
                  <a:gdLst>
                    <a:gd name="connsiteX0" fmla="*/ 0 w 5810"/>
                    <a:gd name="connsiteY0" fmla="*/ 0 h 5801"/>
                    <a:gd name="connsiteX1" fmla="*/ 0 w 5810"/>
                    <a:gd name="connsiteY1" fmla="*/ 0 h 5801"/>
                  </a:gdLst>
                  <a:ahLst/>
                  <a:cxnLst>
                    <a:cxn ang="0">
                      <a:pos x="connsiteX0" y="connsiteY0"/>
                    </a:cxn>
                    <a:cxn ang="0">
                      <a:pos x="connsiteX1" y="connsiteY1"/>
                    </a:cxn>
                  </a:cxnLst>
                  <a:rect l="l" t="t" r="r" b="b"/>
                  <a:pathLst>
                    <a:path w="5810" h="5801">
                      <a:moveTo>
                        <a:pt x="0" y="0"/>
                      </a:moveTo>
                      <a:lnTo>
                        <a:pt x="0" y="0"/>
                      </a:lnTo>
                    </a:path>
                  </a:pathLst>
                </a:custGeom>
                <a:noFill/>
                <a:ln w="4068" cap="rnd">
                  <a:solidFill>
                    <a:srgbClr val="4C5336"/>
                  </a:solidFill>
                  <a:prstDash val="solid"/>
                  <a:round/>
                </a:ln>
              </p:spPr>
              <p:txBody>
                <a:bodyPr rtlCol="0" anchor="ctr"/>
                <a:lstStyle/>
                <a:p>
                  <a:endParaRPr lang="en-US"/>
                </a:p>
              </p:txBody>
            </p:sp>
            <p:sp>
              <p:nvSpPr>
                <p:cNvPr id="38" name="Freeform 37">
                  <a:extLst>
                    <a:ext uri="{FF2B5EF4-FFF2-40B4-BE49-F238E27FC236}">
                      <a16:creationId xmlns:a16="http://schemas.microsoft.com/office/drawing/2014/main" id="{3FEF57A9-C32B-2748-B7A6-621ED2801883}"/>
                    </a:ext>
                  </a:extLst>
                </p:cNvPr>
                <p:cNvSpPr/>
                <p:nvPr/>
              </p:nvSpPr>
              <p:spPr>
                <a:xfrm>
                  <a:off x="4477901" y="2565987"/>
                  <a:ext cx="5810" cy="5801"/>
                </a:xfrm>
                <a:custGeom>
                  <a:avLst/>
                  <a:gdLst>
                    <a:gd name="connsiteX0" fmla="*/ 0 w 5810"/>
                    <a:gd name="connsiteY0" fmla="*/ 0 h 5801"/>
                    <a:gd name="connsiteX1" fmla="*/ 0 w 5810"/>
                    <a:gd name="connsiteY1" fmla="*/ 0 h 5801"/>
                  </a:gdLst>
                  <a:ahLst/>
                  <a:cxnLst>
                    <a:cxn ang="0">
                      <a:pos x="connsiteX0" y="connsiteY0"/>
                    </a:cxn>
                    <a:cxn ang="0">
                      <a:pos x="connsiteX1" y="connsiteY1"/>
                    </a:cxn>
                  </a:cxnLst>
                  <a:rect l="l" t="t" r="r" b="b"/>
                  <a:pathLst>
                    <a:path w="5810" h="5801">
                      <a:moveTo>
                        <a:pt x="0" y="0"/>
                      </a:moveTo>
                      <a:lnTo>
                        <a:pt x="0" y="0"/>
                      </a:lnTo>
                    </a:path>
                  </a:pathLst>
                </a:custGeom>
                <a:noFill/>
                <a:ln w="4068" cap="rnd">
                  <a:solidFill>
                    <a:srgbClr val="4C5336"/>
                  </a:solidFill>
                  <a:prstDash val="solid"/>
                  <a:round/>
                </a:ln>
              </p:spPr>
              <p:txBody>
                <a:bodyPr rtlCol="0" anchor="ctr"/>
                <a:lstStyle/>
                <a:p>
                  <a:endParaRPr lang="en-US"/>
                </a:p>
              </p:txBody>
            </p:sp>
          </p:grpSp>
        </p:grpSp>
        <p:sp>
          <p:nvSpPr>
            <p:cNvPr id="39" name="Freeform 38">
              <a:extLst>
                <a:ext uri="{FF2B5EF4-FFF2-40B4-BE49-F238E27FC236}">
                  <a16:creationId xmlns:a16="http://schemas.microsoft.com/office/drawing/2014/main" id="{AF630F9E-3735-E845-8E7B-963F83DEE5D0}"/>
                </a:ext>
              </a:extLst>
            </p:cNvPr>
            <p:cNvSpPr/>
            <p:nvPr/>
          </p:nvSpPr>
          <p:spPr>
            <a:xfrm>
              <a:off x="1680866" y="1131135"/>
              <a:ext cx="379918" cy="462290"/>
            </a:xfrm>
            <a:custGeom>
              <a:avLst/>
              <a:gdLst>
                <a:gd name="connsiteX0" fmla="*/ 379919 w 379918"/>
                <a:gd name="connsiteY0" fmla="*/ 462290 h 462290"/>
                <a:gd name="connsiteX1" fmla="*/ 379919 w 379918"/>
                <a:gd name="connsiteY1" fmla="*/ 8181 h 462290"/>
                <a:gd name="connsiteX2" fmla="*/ 290779 w 379918"/>
                <a:gd name="connsiteY2" fmla="*/ 8181 h 462290"/>
                <a:gd name="connsiteX3" fmla="*/ 290779 w 379918"/>
                <a:gd name="connsiteY3" fmla="*/ 277502 h 462290"/>
                <a:gd name="connsiteX4" fmla="*/ 27951 w 379918"/>
                <a:gd name="connsiteY4" fmla="*/ 0 h 462290"/>
                <a:gd name="connsiteX5" fmla="*/ 0 w 379918"/>
                <a:gd name="connsiteY5" fmla="*/ 0 h 462290"/>
                <a:gd name="connsiteX6" fmla="*/ 0 w 379918"/>
                <a:gd name="connsiteY6" fmla="*/ 454110 h 462290"/>
                <a:gd name="connsiteX7" fmla="*/ 89140 w 379918"/>
                <a:gd name="connsiteY7" fmla="*/ 454110 h 462290"/>
                <a:gd name="connsiteX8" fmla="*/ 89140 w 379918"/>
                <a:gd name="connsiteY8" fmla="*/ 182758 h 462290"/>
                <a:gd name="connsiteX9" fmla="*/ 351271 w 379918"/>
                <a:gd name="connsiteY9" fmla="*/ 462290 h 462290"/>
                <a:gd name="connsiteX10" fmla="*/ 379919 w 379918"/>
                <a:gd name="connsiteY10" fmla="*/ 462290 h 46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918" h="462290">
                  <a:moveTo>
                    <a:pt x="379919" y="462290"/>
                  </a:moveTo>
                  <a:lnTo>
                    <a:pt x="379919" y="8181"/>
                  </a:lnTo>
                  <a:lnTo>
                    <a:pt x="290779" y="8181"/>
                  </a:lnTo>
                  <a:lnTo>
                    <a:pt x="290779" y="277502"/>
                  </a:lnTo>
                  <a:lnTo>
                    <a:pt x="27951" y="0"/>
                  </a:lnTo>
                  <a:lnTo>
                    <a:pt x="0" y="0"/>
                  </a:lnTo>
                  <a:lnTo>
                    <a:pt x="0" y="454110"/>
                  </a:lnTo>
                  <a:lnTo>
                    <a:pt x="89140" y="454110"/>
                  </a:lnTo>
                  <a:lnTo>
                    <a:pt x="89140" y="182758"/>
                  </a:lnTo>
                  <a:lnTo>
                    <a:pt x="351271" y="462290"/>
                  </a:lnTo>
                  <a:lnTo>
                    <a:pt x="379919" y="462290"/>
                  </a:lnTo>
                  <a:close/>
                </a:path>
              </a:pathLst>
            </a:custGeom>
            <a:solidFill>
              <a:srgbClr val="4C5336"/>
            </a:solidFill>
            <a:ln w="5811"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A496B8C1-9E4F-7042-A58D-E0D970371C49}"/>
                </a:ext>
              </a:extLst>
            </p:cNvPr>
            <p:cNvSpPr/>
            <p:nvPr/>
          </p:nvSpPr>
          <p:spPr>
            <a:xfrm>
              <a:off x="1234179" y="1677378"/>
              <a:ext cx="89139" cy="445987"/>
            </a:xfrm>
            <a:custGeom>
              <a:avLst/>
              <a:gdLst>
                <a:gd name="connsiteX0" fmla="*/ 0 w 89139"/>
                <a:gd name="connsiteY0" fmla="*/ 0 h 445987"/>
                <a:gd name="connsiteX1" fmla="*/ 89140 w 89139"/>
                <a:gd name="connsiteY1" fmla="*/ 0 h 445987"/>
                <a:gd name="connsiteX2" fmla="*/ 89140 w 89139"/>
                <a:gd name="connsiteY2" fmla="*/ 445987 h 445987"/>
                <a:gd name="connsiteX3" fmla="*/ 0 w 89139"/>
                <a:gd name="connsiteY3" fmla="*/ 445987 h 445987"/>
              </a:gdLst>
              <a:ahLst/>
              <a:cxnLst>
                <a:cxn ang="0">
                  <a:pos x="connsiteX0" y="connsiteY0"/>
                </a:cxn>
                <a:cxn ang="0">
                  <a:pos x="connsiteX1" y="connsiteY1"/>
                </a:cxn>
                <a:cxn ang="0">
                  <a:pos x="connsiteX2" y="connsiteY2"/>
                </a:cxn>
                <a:cxn ang="0">
                  <a:pos x="connsiteX3" y="connsiteY3"/>
                </a:cxn>
              </a:cxnLst>
              <a:rect l="l" t="t" r="r" b="b"/>
              <a:pathLst>
                <a:path w="89139" h="445987">
                  <a:moveTo>
                    <a:pt x="0" y="0"/>
                  </a:moveTo>
                  <a:lnTo>
                    <a:pt x="89140" y="0"/>
                  </a:lnTo>
                  <a:lnTo>
                    <a:pt x="89140" y="445987"/>
                  </a:lnTo>
                  <a:lnTo>
                    <a:pt x="0" y="445987"/>
                  </a:lnTo>
                  <a:close/>
                </a:path>
              </a:pathLst>
            </a:custGeom>
            <a:solidFill>
              <a:srgbClr val="4C5336"/>
            </a:solidFill>
            <a:ln w="5811" cap="flat">
              <a:noFill/>
              <a:prstDash val="solid"/>
              <a:miter/>
            </a:ln>
          </p:spPr>
          <p:txBody>
            <a:bodyPr rtlCol="0" anchor="ctr"/>
            <a:lstStyle/>
            <a:p>
              <a:endParaRPr lang="en-US"/>
            </a:p>
          </p:txBody>
        </p:sp>
        <p:grpSp>
          <p:nvGrpSpPr>
            <p:cNvPr id="41" name="Graphic 29">
              <a:extLst>
                <a:ext uri="{FF2B5EF4-FFF2-40B4-BE49-F238E27FC236}">
                  <a16:creationId xmlns:a16="http://schemas.microsoft.com/office/drawing/2014/main" id="{E336961D-C6F1-364F-985A-BF511C0EE940}"/>
                </a:ext>
              </a:extLst>
            </p:cNvPr>
            <p:cNvGrpSpPr/>
            <p:nvPr/>
          </p:nvGrpSpPr>
          <p:grpSpPr>
            <a:xfrm>
              <a:off x="1234121" y="1139258"/>
              <a:ext cx="836193" cy="984107"/>
              <a:chOff x="1234121" y="1139258"/>
              <a:chExt cx="836193" cy="984107"/>
            </a:xfrm>
            <a:solidFill>
              <a:srgbClr val="4C5336"/>
            </a:solidFill>
          </p:grpSpPr>
          <p:sp>
            <p:nvSpPr>
              <p:cNvPr id="42" name="Freeform 41">
                <a:extLst>
                  <a:ext uri="{FF2B5EF4-FFF2-40B4-BE49-F238E27FC236}">
                    <a16:creationId xmlns:a16="http://schemas.microsoft.com/office/drawing/2014/main" id="{297FF96A-64DD-2144-BF41-428EC5F43363}"/>
                  </a:ext>
                </a:extLst>
              </p:cNvPr>
              <p:cNvSpPr/>
              <p:nvPr/>
            </p:nvSpPr>
            <p:spPr>
              <a:xfrm>
                <a:off x="1234121" y="1139258"/>
                <a:ext cx="364113" cy="446045"/>
              </a:xfrm>
              <a:custGeom>
                <a:avLst/>
                <a:gdLst>
                  <a:gd name="connsiteX0" fmla="*/ 153583 w 364113"/>
                  <a:gd name="connsiteY0" fmla="*/ 288177 h 446045"/>
                  <a:gd name="connsiteX1" fmla="*/ 264049 w 364113"/>
                  <a:gd name="connsiteY1" fmla="*/ 446045 h 446045"/>
                  <a:gd name="connsiteX2" fmla="*/ 364113 w 364113"/>
                  <a:gd name="connsiteY2" fmla="*/ 446045 h 446045"/>
                  <a:gd name="connsiteX3" fmla="*/ 242955 w 364113"/>
                  <a:gd name="connsiteY3" fmla="*/ 270133 h 446045"/>
                  <a:gd name="connsiteX4" fmla="*/ 244408 w 364113"/>
                  <a:gd name="connsiteY4" fmla="*/ 269379 h 446045"/>
                  <a:gd name="connsiteX5" fmla="*/ 322623 w 364113"/>
                  <a:gd name="connsiteY5" fmla="*/ 143479 h 446045"/>
                  <a:gd name="connsiteX6" fmla="*/ 277472 w 364113"/>
                  <a:gd name="connsiteY6" fmla="*/ 39801 h 446045"/>
                  <a:gd name="connsiteX7" fmla="*/ 161951 w 364113"/>
                  <a:gd name="connsiteY7" fmla="*/ 0 h 446045"/>
                  <a:gd name="connsiteX8" fmla="*/ 0 w 364113"/>
                  <a:gd name="connsiteY8" fmla="*/ 0 h 446045"/>
                  <a:gd name="connsiteX9" fmla="*/ 0 w 364113"/>
                  <a:gd name="connsiteY9" fmla="*/ 445987 h 446045"/>
                  <a:gd name="connsiteX10" fmla="*/ 89140 w 364113"/>
                  <a:gd name="connsiteY10" fmla="*/ 445987 h 446045"/>
                  <a:gd name="connsiteX11" fmla="*/ 89140 w 364113"/>
                  <a:gd name="connsiteY11" fmla="*/ 287539 h 446045"/>
                  <a:gd name="connsiteX12" fmla="*/ 153118 w 364113"/>
                  <a:gd name="connsiteY12" fmla="*/ 287539 h 446045"/>
                  <a:gd name="connsiteX13" fmla="*/ 153525 w 364113"/>
                  <a:gd name="connsiteY13" fmla="*/ 288119 h 446045"/>
                  <a:gd name="connsiteX14" fmla="*/ 89198 w 364113"/>
                  <a:gd name="connsiteY14" fmla="*/ 78209 h 446045"/>
                  <a:gd name="connsiteX15" fmla="*/ 162009 w 364113"/>
                  <a:gd name="connsiteY15" fmla="*/ 78209 h 446045"/>
                  <a:gd name="connsiteX16" fmla="*/ 231508 w 364113"/>
                  <a:gd name="connsiteY16" fmla="*/ 143537 h 446045"/>
                  <a:gd name="connsiteX17" fmla="*/ 162009 w 364113"/>
                  <a:gd name="connsiteY17" fmla="*/ 209504 h 446045"/>
                  <a:gd name="connsiteX18" fmla="*/ 89198 w 364113"/>
                  <a:gd name="connsiteY18" fmla="*/ 209504 h 446045"/>
                  <a:gd name="connsiteX19" fmla="*/ 89198 w 364113"/>
                  <a:gd name="connsiteY19" fmla="*/ 78209 h 446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4113" h="446045">
                    <a:moveTo>
                      <a:pt x="153583" y="288177"/>
                    </a:moveTo>
                    <a:lnTo>
                      <a:pt x="264049" y="446045"/>
                    </a:lnTo>
                    <a:lnTo>
                      <a:pt x="364113" y="446045"/>
                    </a:lnTo>
                    <a:lnTo>
                      <a:pt x="242955" y="270133"/>
                    </a:lnTo>
                    <a:lnTo>
                      <a:pt x="244408" y="269379"/>
                    </a:lnTo>
                    <a:cubicBezTo>
                      <a:pt x="294091" y="244547"/>
                      <a:pt x="322623" y="198655"/>
                      <a:pt x="322623" y="143479"/>
                    </a:cubicBezTo>
                    <a:cubicBezTo>
                      <a:pt x="322623" y="100024"/>
                      <a:pt x="307863" y="66083"/>
                      <a:pt x="277472" y="39801"/>
                    </a:cubicBezTo>
                    <a:cubicBezTo>
                      <a:pt x="247662" y="13402"/>
                      <a:pt x="208787" y="0"/>
                      <a:pt x="161951" y="0"/>
                    </a:cubicBezTo>
                    <a:lnTo>
                      <a:pt x="0" y="0"/>
                    </a:lnTo>
                    <a:lnTo>
                      <a:pt x="0" y="445987"/>
                    </a:lnTo>
                    <a:lnTo>
                      <a:pt x="89140" y="445987"/>
                    </a:lnTo>
                    <a:lnTo>
                      <a:pt x="89140" y="287539"/>
                    </a:lnTo>
                    <a:lnTo>
                      <a:pt x="153118" y="287539"/>
                    </a:lnTo>
                    <a:lnTo>
                      <a:pt x="153525" y="288119"/>
                    </a:lnTo>
                    <a:close/>
                    <a:moveTo>
                      <a:pt x="89198" y="78209"/>
                    </a:moveTo>
                    <a:lnTo>
                      <a:pt x="162009" y="78209"/>
                    </a:lnTo>
                    <a:cubicBezTo>
                      <a:pt x="203557" y="78209"/>
                      <a:pt x="231508" y="104433"/>
                      <a:pt x="231508" y="143537"/>
                    </a:cubicBezTo>
                    <a:cubicBezTo>
                      <a:pt x="231508" y="182642"/>
                      <a:pt x="204894" y="209504"/>
                      <a:pt x="162009" y="209504"/>
                    </a:cubicBezTo>
                    <a:lnTo>
                      <a:pt x="89198" y="209504"/>
                    </a:lnTo>
                    <a:lnTo>
                      <a:pt x="89198" y="78209"/>
                    </a:lnTo>
                    <a:close/>
                  </a:path>
                </a:pathLst>
              </a:custGeom>
              <a:solidFill>
                <a:srgbClr val="4C5336"/>
              </a:solidFill>
              <a:ln w="5811"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17F8BEA0-937D-1E4D-8713-65C2942396A3}"/>
                  </a:ext>
                </a:extLst>
              </p:cNvPr>
              <p:cNvSpPr/>
              <p:nvPr/>
            </p:nvSpPr>
            <p:spPr>
              <a:xfrm>
                <a:off x="1680866" y="1677378"/>
                <a:ext cx="389448" cy="445987"/>
              </a:xfrm>
              <a:custGeom>
                <a:avLst/>
                <a:gdLst>
                  <a:gd name="connsiteX0" fmla="*/ 389449 w 389448"/>
                  <a:gd name="connsiteY0" fmla="*/ 221630 h 445987"/>
                  <a:gd name="connsiteX1" fmla="*/ 321810 w 389448"/>
                  <a:gd name="connsiteY1" fmla="*/ 60861 h 445987"/>
                  <a:gd name="connsiteX2" fmla="*/ 145680 w 389448"/>
                  <a:gd name="connsiteY2" fmla="*/ 0 h 445987"/>
                  <a:gd name="connsiteX3" fmla="*/ 0 w 389448"/>
                  <a:gd name="connsiteY3" fmla="*/ 0 h 445987"/>
                  <a:gd name="connsiteX4" fmla="*/ 0 w 389448"/>
                  <a:gd name="connsiteY4" fmla="*/ 445987 h 445987"/>
                  <a:gd name="connsiteX5" fmla="*/ 145680 w 389448"/>
                  <a:gd name="connsiteY5" fmla="*/ 445987 h 445987"/>
                  <a:gd name="connsiteX6" fmla="*/ 321112 w 389448"/>
                  <a:gd name="connsiteY6" fmla="*/ 383095 h 445987"/>
                  <a:gd name="connsiteX7" fmla="*/ 389449 w 389448"/>
                  <a:gd name="connsiteY7" fmla="*/ 221630 h 445987"/>
                  <a:gd name="connsiteX8" fmla="*/ 255565 w 389448"/>
                  <a:gd name="connsiteY8" fmla="*/ 326643 h 445987"/>
                  <a:gd name="connsiteX9" fmla="*/ 144983 w 389448"/>
                  <a:gd name="connsiteY9" fmla="*/ 365806 h 445987"/>
                  <a:gd name="connsiteX10" fmla="*/ 89140 w 389448"/>
                  <a:gd name="connsiteY10" fmla="*/ 365806 h 445987"/>
                  <a:gd name="connsiteX11" fmla="*/ 89140 w 389448"/>
                  <a:gd name="connsiteY11" fmla="*/ 80181 h 445987"/>
                  <a:gd name="connsiteX12" fmla="*/ 144983 w 389448"/>
                  <a:gd name="connsiteY12" fmla="*/ 80181 h 445987"/>
                  <a:gd name="connsiteX13" fmla="*/ 297578 w 389448"/>
                  <a:gd name="connsiteY13" fmla="*/ 221630 h 445987"/>
                  <a:gd name="connsiteX14" fmla="*/ 255565 w 389448"/>
                  <a:gd name="connsiteY14" fmla="*/ 326643 h 445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9448" h="445987">
                    <a:moveTo>
                      <a:pt x="389449" y="221630"/>
                    </a:moveTo>
                    <a:cubicBezTo>
                      <a:pt x="389449" y="154155"/>
                      <a:pt x="367309" y="101532"/>
                      <a:pt x="321810" y="60861"/>
                    </a:cubicBezTo>
                    <a:cubicBezTo>
                      <a:pt x="276019" y="19900"/>
                      <a:pt x="218433" y="0"/>
                      <a:pt x="145680" y="0"/>
                    </a:cubicBezTo>
                    <a:lnTo>
                      <a:pt x="0" y="0"/>
                    </a:lnTo>
                    <a:lnTo>
                      <a:pt x="0" y="445987"/>
                    </a:lnTo>
                    <a:lnTo>
                      <a:pt x="145680" y="445987"/>
                    </a:lnTo>
                    <a:cubicBezTo>
                      <a:pt x="216922" y="445987"/>
                      <a:pt x="275961" y="424868"/>
                      <a:pt x="321112" y="383095"/>
                    </a:cubicBezTo>
                    <a:cubicBezTo>
                      <a:pt x="366438" y="341206"/>
                      <a:pt x="389449" y="286901"/>
                      <a:pt x="389449" y="221630"/>
                    </a:cubicBezTo>
                    <a:moveTo>
                      <a:pt x="255565" y="326643"/>
                    </a:moveTo>
                    <a:cubicBezTo>
                      <a:pt x="227091" y="352984"/>
                      <a:pt x="190947" y="365806"/>
                      <a:pt x="144983" y="365806"/>
                    </a:cubicBezTo>
                    <a:lnTo>
                      <a:pt x="89140" y="365806"/>
                    </a:lnTo>
                    <a:lnTo>
                      <a:pt x="89140" y="80181"/>
                    </a:lnTo>
                    <a:lnTo>
                      <a:pt x="144983" y="80181"/>
                    </a:lnTo>
                    <a:cubicBezTo>
                      <a:pt x="239062" y="80181"/>
                      <a:pt x="297578" y="134371"/>
                      <a:pt x="297578" y="221630"/>
                    </a:cubicBezTo>
                    <a:cubicBezTo>
                      <a:pt x="297578" y="264854"/>
                      <a:pt x="283457" y="300187"/>
                      <a:pt x="255565" y="326643"/>
                    </a:cubicBezTo>
                  </a:path>
                </a:pathLst>
              </a:custGeom>
              <a:solidFill>
                <a:srgbClr val="4C5336"/>
              </a:solidFill>
              <a:ln w="5811"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F9ADE005-9810-A948-AAD5-71257928F09C}"/>
                  </a:ext>
                </a:extLst>
              </p:cNvPr>
              <p:cNvSpPr/>
              <p:nvPr/>
            </p:nvSpPr>
            <p:spPr>
              <a:xfrm>
                <a:off x="1509501" y="1677378"/>
                <a:ext cx="88791" cy="88652"/>
              </a:xfrm>
              <a:custGeom>
                <a:avLst/>
                <a:gdLst>
                  <a:gd name="connsiteX0" fmla="*/ 88791 w 88791"/>
                  <a:gd name="connsiteY0" fmla="*/ 44326 h 88652"/>
                  <a:gd name="connsiteX1" fmla="*/ 44396 w 88791"/>
                  <a:gd name="connsiteY1" fmla="*/ 88652 h 88652"/>
                  <a:gd name="connsiteX2" fmla="*/ 0 w 88791"/>
                  <a:gd name="connsiteY2" fmla="*/ 44326 h 88652"/>
                  <a:gd name="connsiteX3" fmla="*/ 44396 w 88791"/>
                  <a:gd name="connsiteY3" fmla="*/ 0 h 88652"/>
                  <a:gd name="connsiteX4" fmla="*/ 88791 w 88791"/>
                  <a:gd name="connsiteY4" fmla="*/ 44326 h 88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91" h="88652">
                    <a:moveTo>
                      <a:pt x="88791" y="44326"/>
                    </a:moveTo>
                    <a:cubicBezTo>
                      <a:pt x="88791" y="68810"/>
                      <a:pt x="68918" y="88652"/>
                      <a:pt x="44396" y="88652"/>
                    </a:cubicBezTo>
                    <a:cubicBezTo>
                      <a:pt x="19873" y="88652"/>
                      <a:pt x="0" y="68810"/>
                      <a:pt x="0" y="44326"/>
                    </a:cubicBezTo>
                    <a:cubicBezTo>
                      <a:pt x="0" y="19842"/>
                      <a:pt x="19873" y="0"/>
                      <a:pt x="44396" y="0"/>
                    </a:cubicBezTo>
                    <a:cubicBezTo>
                      <a:pt x="68918" y="0"/>
                      <a:pt x="88791" y="19842"/>
                      <a:pt x="88791" y="44326"/>
                    </a:cubicBezTo>
                  </a:path>
                </a:pathLst>
              </a:custGeom>
              <a:solidFill>
                <a:srgbClr val="4C5336"/>
              </a:solidFill>
              <a:ln w="5811"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F766F622-1159-BF4E-A3A4-18C53D64A4AE}"/>
                  </a:ext>
                </a:extLst>
              </p:cNvPr>
              <p:cNvSpPr/>
              <p:nvPr/>
            </p:nvSpPr>
            <p:spPr>
              <a:xfrm>
                <a:off x="1509501" y="2034713"/>
                <a:ext cx="88791" cy="88652"/>
              </a:xfrm>
              <a:custGeom>
                <a:avLst/>
                <a:gdLst>
                  <a:gd name="connsiteX0" fmla="*/ 88791 w 88791"/>
                  <a:gd name="connsiteY0" fmla="*/ 44326 h 88652"/>
                  <a:gd name="connsiteX1" fmla="*/ 44396 w 88791"/>
                  <a:gd name="connsiteY1" fmla="*/ 88652 h 88652"/>
                  <a:gd name="connsiteX2" fmla="*/ 0 w 88791"/>
                  <a:gd name="connsiteY2" fmla="*/ 44326 h 88652"/>
                  <a:gd name="connsiteX3" fmla="*/ 44396 w 88791"/>
                  <a:gd name="connsiteY3" fmla="*/ 0 h 88652"/>
                  <a:gd name="connsiteX4" fmla="*/ 88791 w 88791"/>
                  <a:gd name="connsiteY4" fmla="*/ 44326 h 88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91" h="88652">
                    <a:moveTo>
                      <a:pt x="88791" y="44326"/>
                    </a:moveTo>
                    <a:cubicBezTo>
                      <a:pt x="88791" y="68810"/>
                      <a:pt x="68918" y="88652"/>
                      <a:pt x="44396" y="88652"/>
                    </a:cubicBezTo>
                    <a:cubicBezTo>
                      <a:pt x="19873" y="88652"/>
                      <a:pt x="0" y="68810"/>
                      <a:pt x="0" y="44326"/>
                    </a:cubicBezTo>
                    <a:cubicBezTo>
                      <a:pt x="0" y="19842"/>
                      <a:pt x="19873" y="0"/>
                      <a:pt x="44396" y="0"/>
                    </a:cubicBezTo>
                    <a:cubicBezTo>
                      <a:pt x="68918" y="0"/>
                      <a:pt x="88791" y="19842"/>
                      <a:pt x="88791" y="44326"/>
                    </a:cubicBezTo>
                  </a:path>
                </a:pathLst>
              </a:custGeom>
              <a:solidFill>
                <a:srgbClr val="4C5336"/>
              </a:solidFill>
              <a:ln w="5811" cap="flat">
                <a:noFill/>
                <a:prstDash val="solid"/>
                <a:miter/>
              </a:ln>
            </p:spPr>
            <p:txBody>
              <a:bodyPr rtlCol="0" anchor="ctr"/>
              <a:lstStyle/>
              <a:p>
                <a:endParaRPr lang="en-US"/>
              </a:p>
            </p:txBody>
          </p:sp>
        </p:grpSp>
        <p:grpSp>
          <p:nvGrpSpPr>
            <p:cNvPr id="46" name="Graphic 29">
              <a:extLst>
                <a:ext uri="{FF2B5EF4-FFF2-40B4-BE49-F238E27FC236}">
                  <a16:creationId xmlns:a16="http://schemas.microsoft.com/office/drawing/2014/main" id="{9BBA8E36-9C66-B04B-9BBC-876E7E8DFCF8}"/>
                </a:ext>
              </a:extLst>
            </p:cNvPr>
            <p:cNvGrpSpPr/>
            <p:nvPr/>
          </p:nvGrpSpPr>
          <p:grpSpPr>
            <a:xfrm>
              <a:off x="2299788" y="1246534"/>
              <a:ext cx="1706264" cy="248550"/>
              <a:chOff x="2299788" y="1246534"/>
              <a:chExt cx="1706264" cy="248550"/>
            </a:xfrm>
            <a:solidFill>
              <a:srgbClr val="4C5336"/>
            </a:solidFill>
          </p:grpSpPr>
          <p:sp>
            <p:nvSpPr>
              <p:cNvPr id="47" name="Freeform 46">
                <a:extLst>
                  <a:ext uri="{FF2B5EF4-FFF2-40B4-BE49-F238E27FC236}">
                    <a16:creationId xmlns:a16="http://schemas.microsoft.com/office/drawing/2014/main" id="{00AB6B62-2262-F54F-85EA-81718E232796}"/>
                  </a:ext>
                </a:extLst>
              </p:cNvPr>
              <p:cNvSpPr/>
              <p:nvPr/>
            </p:nvSpPr>
            <p:spPr>
              <a:xfrm>
                <a:off x="2299788" y="1250595"/>
                <a:ext cx="99657" cy="191692"/>
              </a:xfrm>
              <a:custGeom>
                <a:avLst/>
                <a:gdLst>
                  <a:gd name="connsiteX0" fmla="*/ 14237 w 99657"/>
                  <a:gd name="connsiteY0" fmla="*/ 178174 h 191692"/>
                  <a:gd name="connsiteX1" fmla="*/ 581 w 99657"/>
                  <a:gd name="connsiteY1" fmla="*/ 143131 h 191692"/>
                  <a:gd name="connsiteX2" fmla="*/ 581 w 99657"/>
                  <a:gd name="connsiteY2" fmla="*/ 136169 h 191692"/>
                  <a:gd name="connsiteX3" fmla="*/ 1511 w 99657"/>
                  <a:gd name="connsiteY3" fmla="*/ 133906 h 191692"/>
                  <a:gd name="connsiteX4" fmla="*/ 3777 w 99657"/>
                  <a:gd name="connsiteY4" fmla="*/ 132978 h 191692"/>
                  <a:gd name="connsiteX5" fmla="*/ 28183 w 99657"/>
                  <a:gd name="connsiteY5" fmla="*/ 132978 h 191692"/>
                  <a:gd name="connsiteX6" fmla="*/ 30449 w 99657"/>
                  <a:gd name="connsiteY6" fmla="*/ 133906 h 191692"/>
                  <a:gd name="connsiteX7" fmla="*/ 31379 w 99657"/>
                  <a:gd name="connsiteY7" fmla="*/ 136169 h 191692"/>
                  <a:gd name="connsiteX8" fmla="*/ 31379 w 99657"/>
                  <a:gd name="connsiteY8" fmla="*/ 141507 h 191692"/>
                  <a:gd name="connsiteX9" fmla="*/ 36609 w 99657"/>
                  <a:gd name="connsiteY9" fmla="*/ 158390 h 191692"/>
                  <a:gd name="connsiteX10" fmla="*/ 50148 w 99657"/>
                  <a:gd name="connsiteY10" fmla="*/ 164830 h 191692"/>
                  <a:gd name="connsiteX11" fmla="*/ 63804 w 99657"/>
                  <a:gd name="connsiteY11" fmla="*/ 158796 h 191692"/>
                  <a:gd name="connsiteX12" fmla="*/ 69150 w 99657"/>
                  <a:gd name="connsiteY12" fmla="*/ 142899 h 191692"/>
                  <a:gd name="connsiteX13" fmla="*/ 66187 w 99657"/>
                  <a:gd name="connsiteY13" fmla="*/ 130831 h 191692"/>
                  <a:gd name="connsiteX14" fmla="*/ 57877 w 99657"/>
                  <a:gd name="connsiteY14" fmla="*/ 121200 h 191692"/>
                  <a:gd name="connsiteX15" fmla="*/ 40735 w 99657"/>
                  <a:gd name="connsiteY15" fmla="*/ 108088 h 191692"/>
                  <a:gd name="connsiteX16" fmla="*/ 19176 w 99657"/>
                  <a:gd name="connsiteY16" fmla="*/ 90973 h 191692"/>
                  <a:gd name="connsiteX17" fmla="*/ 5520 w 99657"/>
                  <a:gd name="connsiteY17" fmla="*/ 72929 h 191692"/>
                  <a:gd name="connsiteX18" fmla="*/ 0 w 99657"/>
                  <a:gd name="connsiteY18" fmla="*/ 48445 h 191692"/>
                  <a:gd name="connsiteX19" fmla="*/ 13423 w 99657"/>
                  <a:gd name="connsiteY19" fmla="*/ 13112 h 191692"/>
                  <a:gd name="connsiteX20" fmla="*/ 48812 w 99657"/>
                  <a:gd name="connsiteY20" fmla="*/ 0 h 191692"/>
                  <a:gd name="connsiteX21" fmla="*/ 84723 w 99657"/>
                  <a:gd name="connsiteY21" fmla="*/ 13808 h 191692"/>
                  <a:gd name="connsiteX22" fmla="*/ 98379 w 99657"/>
                  <a:gd name="connsiteY22" fmla="*/ 50360 h 191692"/>
                  <a:gd name="connsiteX23" fmla="*/ 98379 w 99657"/>
                  <a:gd name="connsiteY23" fmla="*/ 56800 h 191692"/>
                  <a:gd name="connsiteX24" fmla="*/ 97449 w 99657"/>
                  <a:gd name="connsiteY24" fmla="*/ 59063 h 191692"/>
                  <a:gd name="connsiteX25" fmla="*/ 95183 w 99657"/>
                  <a:gd name="connsiteY25" fmla="*/ 59991 h 191692"/>
                  <a:gd name="connsiteX26" fmla="*/ 71068 w 99657"/>
                  <a:gd name="connsiteY26" fmla="*/ 59991 h 191692"/>
                  <a:gd name="connsiteX27" fmla="*/ 68802 w 99657"/>
                  <a:gd name="connsiteY27" fmla="*/ 59063 h 191692"/>
                  <a:gd name="connsiteX28" fmla="*/ 67872 w 99657"/>
                  <a:gd name="connsiteY28" fmla="*/ 56800 h 191692"/>
                  <a:gd name="connsiteX29" fmla="*/ 67872 w 99657"/>
                  <a:gd name="connsiteY29" fmla="*/ 49838 h 191692"/>
                  <a:gd name="connsiteX30" fmla="*/ 62642 w 99657"/>
                  <a:gd name="connsiteY30" fmla="*/ 33129 h 191692"/>
                  <a:gd name="connsiteX31" fmla="*/ 48812 w 99657"/>
                  <a:gd name="connsiteY31" fmla="*/ 26863 h 191692"/>
                  <a:gd name="connsiteX32" fmla="*/ 35679 w 99657"/>
                  <a:gd name="connsiteY32" fmla="*/ 32606 h 191692"/>
                  <a:gd name="connsiteX33" fmla="*/ 30565 w 99657"/>
                  <a:gd name="connsiteY33" fmla="*/ 48503 h 191692"/>
                  <a:gd name="connsiteX34" fmla="*/ 36086 w 99657"/>
                  <a:gd name="connsiteY34" fmla="*/ 64807 h 191692"/>
                  <a:gd name="connsiteX35" fmla="*/ 57644 w 99657"/>
                  <a:gd name="connsiteY35" fmla="*/ 83256 h 191692"/>
                  <a:gd name="connsiteX36" fmla="*/ 82283 w 99657"/>
                  <a:gd name="connsiteY36" fmla="*/ 102925 h 191692"/>
                  <a:gd name="connsiteX37" fmla="*/ 95125 w 99657"/>
                  <a:gd name="connsiteY37" fmla="*/ 119634 h 191692"/>
                  <a:gd name="connsiteX38" fmla="*/ 99658 w 99657"/>
                  <a:gd name="connsiteY38" fmla="*/ 141333 h 191692"/>
                  <a:gd name="connsiteX39" fmla="*/ 86002 w 99657"/>
                  <a:gd name="connsiteY39" fmla="*/ 177884 h 191692"/>
                  <a:gd name="connsiteX40" fmla="*/ 50090 w 99657"/>
                  <a:gd name="connsiteY40" fmla="*/ 191693 h 191692"/>
                  <a:gd name="connsiteX41" fmla="*/ 14179 w 99657"/>
                  <a:gd name="connsiteY41" fmla="*/ 178290 h 19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9657" h="191692">
                    <a:moveTo>
                      <a:pt x="14237" y="178174"/>
                    </a:moveTo>
                    <a:cubicBezTo>
                      <a:pt x="5114" y="169240"/>
                      <a:pt x="581" y="157578"/>
                      <a:pt x="581" y="143131"/>
                    </a:cubicBezTo>
                    <a:lnTo>
                      <a:pt x="581" y="136169"/>
                    </a:lnTo>
                    <a:cubicBezTo>
                      <a:pt x="581" y="135299"/>
                      <a:pt x="872" y="134545"/>
                      <a:pt x="1511" y="133906"/>
                    </a:cubicBezTo>
                    <a:cubicBezTo>
                      <a:pt x="2150" y="133268"/>
                      <a:pt x="2905" y="132978"/>
                      <a:pt x="3777" y="132978"/>
                    </a:cubicBezTo>
                    <a:lnTo>
                      <a:pt x="28183" y="132978"/>
                    </a:lnTo>
                    <a:cubicBezTo>
                      <a:pt x="29055" y="132978"/>
                      <a:pt x="29810" y="133268"/>
                      <a:pt x="30449" y="133906"/>
                    </a:cubicBezTo>
                    <a:cubicBezTo>
                      <a:pt x="31088" y="134545"/>
                      <a:pt x="31379" y="135299"/>
                      <a:pt x="31379" y="136169"/>
                    </a:cubicBezTo>
                    <a:lnTo>
                      <a:pt x="31379" y="141507"/>
                    </a:lnTo>
                    <a:cubicBezTo>
                      <a:pt x="31379" y="148469"/>
                      <a:pt x="33122" y="154097"/>
                      <a:pt x="36609" y="158390"/>
                    </a:cubicBezTo>
                    <a:cubicBezTo>
                      <a:pt x="40096" y="162683"/>
                      <a:pt x="44628" y="164830"/>
                      <a:pt x="50148" y="164830"/>
                    </a:cubicBezTo>
                    <a:cubicBezTo>
                      <a:pt x="55669" y="164830"/>
                      <a:pt x="60259" y="162800"/>
                      <a:pt x="63804" y="158796"/>
                    </a:cubicBezTo>
                    <a:cubicBezTo>
                      <a:pt x="67349" y="154793"/>
                      <a:pt x="69150" y="149455"/>
                      <a:pt x="69150" y="142899"/>
                    </a:cubicBezTo>
                    <a:cubicBezTo>
                      <a:pt x="69150" y="138258"/>
                      <a:pt x="68162" y="134254"/>
                      <a:pt x="66187" y="130831"/>
                    </a:cubicBezTo>
                    <a:cubicBezTo>
                      <a:pt x="64211" y="127466"/>
                      <a:pt x="61422" y="124217"/>
                      <a:pt x="57877" y="121200"/>
                    </a:cubicBezTo>
                    <a:cubicBezTo>
                      <a:pt x="54274" y="118183"/>
                      <a:pt x="48579" y="113774"/>
                      <a:pt x="40735" y="108088"/>
                    </a:cubicBezTo>
                    <a:cubicBezTo>
                      <a:pt x="31786" y="101648"/>
                      <a:pt x="24580" y="95962"/>
                      <a:pt x="19176" y="90973"/>
                    </a:cubicBezTo>
                    <a:cubicBezTo>
                      <a:pt x="13714" y="85983"/>
                      <a:pt x="9181" y="79949"/>
                      <a:pt x="5520" y="72929"/>
                    </a:cubicBezTo>
                    <a:cubicBezTo>
                      <a:pt x="1860" y="65909"/>
                      <a:pt x="0" y="57728"/>
                      <a:pt x="0" y="48445"/>
                    </a:cubicBezTo>
                    <a:cubicBezTo>
                      <a:pt x="0" y="33651"/>
                      <a:pt x="4474" y="21873"/>
                      <a:pt x="13423" y="13112"/>
                    </a:cubicBezTo>
                    <a:cubicBezTo>
                      <a:pt x="22372" y="4351"/>
                      <a:pt x="34168" y="0"/>
                      <a:pt x="48812" y="0"/>
                    </a:cubicBezTo>
                    <a:cubicBezTo>
                      <a:pt x="63455" y="0"/>
                      <a:pt x="75600" y="4583"/>
                      <a:pt x="84723" y="13808"/>
                    </a:cubicBezTo>
                    <a:cubicBezTo>
                      <a:pt x="93847" y="22975"/>
                      <a:pt x="98379" y="35159"/>
                      <a:pt x="98379" y="50360"/>
                    </a:cubicBezTo>
                    <a:lnTo>
                      <a:pt x="98379" y="56800"/>
                    </a:lnTo>
                    <a:cubicBezTo>
                      <a:pt x="98379" y="57670"/>
                      <a:pt x="98089" y="58483"/>
                      <a:pt x="97449" y="59063"/>
                    </a:cubicBezTo>
                    <a:cubicBezTo>
                      <a:pt x="96810" y="59701"/>
                      <a:pt x="96055" y="59991"/>
                      <a:pt x="95183" y="59991"/>
                    </a:cubicBezTo>
                    <a:lnTo>
                      <a:pt x="71068" y="59991"/>
                    </a:lnTo>
                    <a:cubicBezTo>
                      <a:pt x="70196" y="59991"/>
                      <a:pt x="69441" y="59701"/>
                      <a:pt x="68802" y="59063"/>
                    </a:cubicBezTo>
                    <a:cubicBezTo>
                      <a:pt x="68162" y="58425"/>
                      <a:pt x="67872" y="57670"/>
                      <a:pt x="67872" y="56800"/>
                    </a:cubicBezTo>
                    <a:lnTo>
                      <a:pt x="67872" y="49838"/>
                    </a:lnTo>
                    <a:cubicBezTo>
                      <a:pt x="67872" y="42876"/>
                      <a:pt x="66128" y="37306"/>
                      <a:pt x="62642" y="33129"/>
                    </a:cubicBezTo>
                    <a:cubicBezTo>
                      <a:pt x="59155" y="28951"/>
                      <a:pt x="54565" y="26863"/>
                      <a:pt x="48812" y="26863"/>
                    </a:cubicBezTo>
                    <a:cubicBezTo>
                      <a:pt x="43466" y="26863"/>
                      <a:pt x="39050" y="28777"/>
                      <a:pt x="35679" y="32606"/>
                    </a:cubicBezTo>
                    <a:cubicBezTo>
                      <a:pt x="32309" y="36436"/>
                      <a:pt x="30565" y="41773"/>
                      <a:pt x="30565" y="48503"/>
                    </a:cubicBezTo>
                    <a:cubicBezTo>
                      <a:pt x="30565" y="54943"/>
                      <a:pt x="32367" y="60397"/>
                      <a:pt x="36086" y="64807"/>
                    </a:cubicBezTo>
                    <a:cubicBezTo>
                      <a:pt x="39747" y="69274"/>
                      <a:pt x="46952" y="75424"/>
                      <a:pt x="57644" y="83256"/>
                    </a:cubicBezTo>
                    <a:cubicBezTo>
                      <a:pt x="68569" y="91263"/>
                      <a:pt x="76762" y="97819"/>
                      <a:pt x="82283" y="102925"/>
                    </a:cubicBezTo>
                    <a:cubicBezTo>
                      <a:pt x="87803" y="108030"/>
                      <a:pt x="92103" y="113600"/>
                      <a:pt x="95125" y="119634"/>
                    </a:cubicBezTo>
                    <a:cubicBezTo>
                      <a:pt x="98147" y="125726"/>
                      <a:pt x="99658" y="132920"/>
                      <a:pt x="99658" y="141333"/>
                    </a:cubicBezTo>
                    <a:cubicBezTo>
                      <a:pt x="99658" y="156475"/>
                      <a:pt x="95125" y="168659"/>
                      <a:pt x="86002" y="177884"/>
                    </a:cubicBezTo>
                    <a:cubicBezTo>
                      <a:pt x="76879" y="187051"/>
                      <a:pt x="64908" y="191693"/>
                      <a:pt x="50090" y="191693"/>
                    </a:cubicBezTo>
                    <a:cubicBezTo>
                      <a:pt x="35272" y="191693"/>
                      <a:pt x="23302" y="187225"/>
                      <a:pt x="14179" y="178290"/>
                    </a:cubicBezTo>
                    <a:close/>
                  </a:path>
                </a:pathLst>
              </a:custGeom>
              <a:solidFill>
                <a:srgbClr val="4C5336"/>
              </a:solidFill>
              <a:ln w="5811"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1C1611F0-B117-B144-848A-56C0EA0C751F}"/>
                  </a:ext>
                </a:extLst>
              </p:cNvPr>
              <p:cNvSpPr/>
              <p:nvPr/>
            </p:nvSpPr>
            <p:spPr>
              <a:xfrm>
                <a:off x="2418913" y="1303217"/>
                <a:ext cx="93962" cy="138605"/>
              </a:xfrm>
              <a:custGeom>
                <a:avLst/>
                <a:gdLst>
                  <a:gd name="connsiteX0" fmla="*/ 63862 w 93962"/>
                  <a:gd name="connsiteY0" fmla="*/ 928 h 138605"/>
                  <a:gd name="connsiteX1" fmla="*/ 66128 w 93962"/>
                  <a:gd name="connsiteY1" fmla="*/ 0 h 138605"/>
                  <a:gd name="connsiteX2" fmla="*/ 90767 w 93962"/>
                  <a:gd name="connsiteY2" fmla="*/ 0 h 138605"/>
                  <a:gd name="connsiteX3" fmla="*/ 93033 w 93962"/>
                  <a:gd name="connsiteY3" fmla="*/ 928 h 138605"/>
                  <a:gd name="connsiteX4" fmla="*/ 93963 w 93962"/>
                  <a:gd name="connsiteY4" fmla="*/ 3191 h 138605"/>
                  <a:gd name="connsiteX5" fmla="*/ 93963 w 93962"/>
                  <a:gd name="connsiteY5" fmla="*/ 133500 h 138605"/>
                  <a:gd name="connsiteX6" fmla="*/ 93033 w 93962"/>
                  <a:gd name="connsiteY6" fmla="*/ 135763 h 138605"/>
                  <a:gd name="connsiteX7" fmla="*/ 90767 w 93962"/>
                  <a:gd name="connsiteY7" fmla="*/ 136691 h 138605"/>
                  <a:gd name="connsiteX8" fmla="*/ 66128 w 93962"/>
                  <a:gd name="connsiteY8" fmla="*/ 136691 h 138605"/>
                  <a:gd name="connsiteX9" fmla="*/ 63862 w 93962"/>
                  <a:gd name="connsiteY9" fmla="*/ 135763 h 138605"/>
                  <a:gd name="connsiteX10" fmla="*/ 62932 w 93962"/>
                  <a:gd name="connsiteY10" fmla="*/ 133500 h 138605"/>
                  <a:gd name="connsiteX11" fmla="*/ 62932 w 93962"/>
                  <a:gd name="connsiteY11" fmla="*/ 127640 h 138605"/>
                  <a:gd name="connsiteX12" fmla="*/ 62409 w 93962"/>
                  <a:gd name="connsiteY12" fmla="*/ 126596 h 138605"/>
                  <a:gd name="connsiteX13" fmla="*/ 61363 w 93962"/>
                  <a:gd name="connsiteY13" fmla="*/ 127118 h 138605"/>
                  <a:gd name="connsiteX14" fmla="*/ 36435 w 93962"/>
                  <a:gd name="connsiteY14" fmla="*/ 138606 h 138605"/>
                  <a:gd name="connsiteX15" fmla="*/ 10053 w 93962"/>
                  <a:gd name="connsiteY15" fmla="*/ 128859 h 138605"/>
                  <a:gd name="connsiteX16" fmla="*/ 0 w 93962"/>
                  <a:gd name="connsiteY16" fmla="*/ 98747 h 138605"/>
                  <a:gd name="connsiteX17" fmla="*/ 0 w 93962"/>
                  <a:gd name="connsiteY17" fmla="*/ 3191 h 138605"/>
                  <a:gd name="connsiteX18" fmla="*/ 930 w 93962"/>
                  <a:gd name="connsiteY18" fmla="*/ 928 h 138605"/>
                  <a:gd name="connsiteX19" fmla="*/ 3196 w 93962"/>
                  <a:gd name="connsiteY19" fmla="*/ 0 h 138605"/>
                  <a:gd name="connsiteX20" fmla="*/ 27834 w 93962"/>
                  <a:gd name="connsiteY20" fmla="*/ 0 h 138605"/>
                  <a:gd name="connsiteX21" fmla="*/ 30101 w 93962"/>
                  <a:gd name="connsiteY21" fmla="*/ 928 h 138605"/>
                  <a:gd name="connsiteX22" fmla="*/ 31030 w 93962"/>
                  <a:gd name="connsiteY22" fmla="*/ 3191 h 138605"/>
                  <a:gd name="connsiteX23" fmla="*/ 31030 w 93962"/>
                  <a:gd name="connsiteY23" fmla="*/ 92017 h 138605"/>
                  <a:gd name="connsiteX24" fmla="*/ 46604 w 93962"/>
                  <a:gd name="connsiteY24" fmla="*/ 112091 h 138605"/>
                  <a:gd name="connsiteX25" fmla="*/ 58690 w 93962"/>
                  <a:gd name="connsiteY25" fmla="*/ 106348 h 138605"/>
                  <a:gd name="connsiteX26" fmla="*/ 62991 w 93962"/>
                  <a:gd name="connsiteY26" fmla="*/ 90683 h 138605"/>
                  <a:gd name="connsiteX27" fmla="*/ 62991 w 93962"/>
                  <a:gd name="connsiteY27" fmla="*/ 3191 h 138605"/>
                  <a:gd name="connsiteX28" fmla="*/ 63920 w 93962"/>
                  <a:gd name="connsiteY28" fmla="*/ 928 h 13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3962" h="138605">
                    <a:moveTo>
                      <a:pt x="63862" y="928"/>
                    </a:moveTo>
                    <a:cubicBezTo>
                      <a:pt x="64501" y="290"/>
                      <a:pt x="65257" y="0"/>
                      <a:pt x="66128" y="0"/>
                    </a:cubicBezTo>
                    <a:lnTo>
                      <a:pt x="90767" y="0"/>
                    </a:lnTo>
                    <a:cubicBezTo>
                      <a:pt x="91638" y="0"/>
                      <a:pt x="92394" y="290"/>
                      <a:pt x="93033" y="928"/>
                    </a:cubicBezTo>
                    <a:cubicBezTo>
                      <a:pt x="93672" y="1566"/>
                      <a:pt x="93963" y="2321"/>
                      <a:pt x="93963" y="3191"/>
                    </a:cubicBezTo>
                    <a:lnTo>
                      <a:pt x="93963" y="133500"/>
                    </a:lnTo>
                    <a:cubicBezTo>
                      <a:pt x="93963" y="134371"/>
                      <a:pt x="93672" y="135125"/>
                      <a:pt x="93033" y="135763"/>
                    </a:cubicBezTo>
                    <a:cubicBezTo>
                      <a:pt x="92394" y="136401"/>
                      <a:pt x="91638" y="136691"/>
                      <a:pt x="90767" y="136691"/>
                    </a:cubicBezTo>
                    <a:lnTo>
                      <a:pt x="66128" y="136691"/>
                    </a:lnTo>
                    <a:cubicBezTo>
                      <a:pt x="65257" y="136691"/>
                      <a:pt x="64501" y="136401"/>
                      <a:pt x="63862" y="135763"/>
                    </a:cubicBezTo>
                    <a:cubicBezTo>
                      <a:pt x="63223" y="135125"/>
                      <a:pt x="62932" y="134371"/>
                      <a:pt x="62932" y="133500"/>
                    </a:cubicBezTo>
                    <a:lnTo>
                      <a:pt x="62932" y="127640"/>
                    </a:lnTo>
                    <a:cubicBezTo>
                      <a:pt x="62932" y="127118"/>
                      <a:pt x="62758" y="126770"/>
                      <a:pt x="62409" y="126596"/>
                    </a:cubicBezTo>
                    <a:cubicBezTo>
                      <a:pt x="62061" y="126422"/>
                      <a:pt x="61712" y="126596"/>
                      <a:pt x="61363" y="127118"/>
                    </a:cubicBezTo>
                    <a:cubicBezTo>
                      <a:pt x="56192" y="134777"/>
                      <a:pt x="47882" y="138606"/>
                      <a:pt x="36435" y="138606"/>
                    </a:cubicBezTo>
                    <a:cubicBezTo>
                      <a:pt x="24987" y="138606"/>
                      <a:pt x="16735" y="135357"/>
                      <a:pt x="10053" y="128859"/>
                    </a:cubicBezTo>
                    <a:cubicBezTo>
                      <a:pt x="3370" y="122361"/>
                      <a:pt x="0" y="112323"/>
                      <a:pt x="0" y="98747"/>
                    </a:cubicBezTo>
                    <a:lnTo>
                      <a:pt x="0" y="3191"/>
                    </a:lnTo>
                    <a:cubicBezTo>
                      <a:pt x="0" y="2321"/>
                      <a:pt x="290" y="1566"/>
                      <a:pt x="930" y="928"/>
                    </a:cubicBezTo>
                    <a:cubicBezTo>
                      <a:pt x="1569" y="290"/>
                      <a:pt x="2324" y="0"/>
                      <a:pt x="3196" y="0"/>
                    </a:cubicBezTo>
                    <a:lnTo>
                      <a:pt x="27834" y="0"/>
                    </a:lnTo>
                    <a:cubicBezTo>
                      <a:pt x="28706" y="0"/>
                      <a:pt x="29461" y="290"/>
                      <a:pt x="30101" y="928"/>
                    </a:cubicBezTo>
                    <a:cubicBezTo>
                      <a:pt x="30740" y="1566"/>
                      <a:pt x="31030" y="2321"/>
                      <a:pt x="31030" y="3191"/>
                    </a:cubicBezTo>
                    <a:lnTo>
                      <a:pt x="31030" y="92017"/>
                    </a:lnTo>
                    <a:cubicBezTo>
                      <a:pt x="31030" y="105419"/>
                      <a:pt x="36202" y="112091"/>
                      <a:pt x="46604" y="112091"/>
                    </a:cubicBezTo>
                    <a:cubicBezTo>
                      <a:pt x="51775" y="112091"/>
                      <a:pt x="55785" y="110177"/>
                      <a:pt x="58690" y="106348"/>
                    </a:cubicBezTo>
                    <a:cubicBezTo>
                      <a:pt x="61538" y="102518"/>
                      <a:pt x="62991" y="97297"/>
                      <a:pt x="62991" y="90683"/>
                    </a:cubicBezTo>
                    <a:lnTo>
                      <a:pt x="62991" y="3191"/>
                    </a:lnTo>
                    <a:cubicBezTo>
                      <a:pt x="62991" y="2321"/>
                      <a:pt x="63281" y="1566"/>
                      <a:pt x="63920" y="928"/>
                    </a:cubicBezTo>
                    <a:close/>
                  </a:path>
                </a:pathLst>
              </a:custGeom>
              <a:solidFill>
                <a:srgbClr val="4C5336"/>
              </a:solidFill>
              <a:ln w="5811"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4F30E011-BB32-F844-9C15-C738E6EAA547}"/>
                  </a:ext>
                </a:extLst>
              </p:cNvPr>
              <p:cNvSpPr/>
              <p:nvPr/>
            </p:nvSpPr>
            <p:spPr>
              <a:xfrm>
                <a:off x="2538502" y="1301071"/>
                <a:ext cx="94543" cy="189487"/>
              </a:xfrm>
              <a:custGeom>
                <a:avLst/>
                <a:gdLst>
                  <a:gd name="connsiteX0" fmla="*/ 84607 w 94543"/>
                  <a:gd name="connsiteY0" fmla="*/ 11662 h 189487"/>
                  <a:gd name="connsiteX1" fmla="*/ 94544 w 94543"/>
                  <a:gd name="connsiteY1" fmla="*/ 43398 h 189487"/>
                  <a:gd name="connsiteX2" fmla="*/ 94544 w 94543"/>
                  <a:gd name="connsiteY2" fmla="*/ 97471 h 189487"/>
                  <a:gd name="connsiteX3" fmla="*/ 84607 w 94543"/>
                  <a:gd name="connsiteY3" fmla="*/ 129613 h 189487"/>
                  <a:gd name="connsiteX4" fmla="*/ 56715 w 94543"/>
                  <a:gd name="connsiteY4" fmla="*/ 141101 h 189487"/>
                  <a:gd name="connsiteX5" fmla="*/ 44105 w 94543"/>
                  <a:gd name="connsiteY5" fmla="*/ 138838 h 189487"/>
                  <a:gd name="connsiteX6" fmla="*/ 32599 w 94543"/>
                  <a:gd name="connsiteY6" fmla="*/ 131470 h 189487"/>
                  <a:gd name="connsiteX7" fmla="*/ 31553 w 94543"/>
                  <a:gd name="connsiteY7" fmla="*/ 131179 h 189487"/>
                  <a:gd name="connsiteX8" fmla="*/ 31030 w 94543"/>
                  <a:gd name="connsiteY8" fmla="*/ 132224 h 189487"/>
                  <a:gd name="connsiteX9" fmla="*/ 31030 w 94543"/>
                  <a:gd name="connsiteY9" fmla="*/ 186297 h 189487"/>
                  <a:gd name="connsiteX10" fmla="*/ 30101 w 94543"/>
                  <a:gd name="connsiteY10" fmla="*/ 188560 h 189487"/>
                  <a:gd name="connsiteX11" fmla="*/ 27834 w 94543"/>
                  <a:gd name="connsiteY11" fmla="*/ 189488 h 189487"/>
                  <a:gd name="connsiteX12" fmla="*/ 3196 w 94543"/>
                  <a:gd name="connsiteY12" fmla="*/ 189488 h 189487"/>
                  <a:gd name="connsiteX13" fmla="*/ 930 w 94543"/>
                  <a:gd name="connsiteY13" fmla="*/ 188560 h 189487"/>
                  <a:gd name="connsiteX14" fmla="*/ 0 w 94543"/>
                  <a:gd name="connsiteY14" fmla="*/ 186297 h 189487"/>
                  <a:gd name="connsiteX15" fmla="*/ 0 w 94543"/>
                  <a:gd name="connsiteY15" fmla="*/ 5396 h 189487"/>
                  <a:gd name="connsiteX16" fmla="*/ 930 w 94543"/>
                  <a:gd name="connsiteY16" fmla="*/ 3133 h 189487"/>
                  <a:gd name="connsiteX17" fmla="*/ 3196 w 94543"/>
                  <a:gd name="connsiteY17" fmla="*/ 2205 h 189487"/>
                  <a:gd name="connsiteX18" fmla="*/ 27834 w 94543"/>
                  <a:gd name="connsiteY18" fmla="*/ 2205 h 189487"/>
                  <a:gd name="connsiteX19" fmla="*/ 30101 w 94543"/>
                  <a:gd name="connsiteY19" fmla="*/ 3133 h 189487"/>
                  <a:gd name="connsiteX20" fmla="*/ 31030 w 94543"/>
                  <a:gd name="connsiteY20" fmla="*/ 5396 h 189487"/>
                  <a:gd name="connsiteX21" fmla="*/ 31030 w 94543"/>
                  <a:gd name="connsiteY21" fmla="*/ 8587 h 189487"/>
                  <a:gd name="connsiteX22" fmla="*/ 31728 w 94543"/>
                  <a:gd name="connsiteY22" fmla="*/ 9515 h 189487"/>
                  <a:gd name="connsiteX23" fmla="*/ 33180 w 94543"/>
                  <a:gd name="connsiteY23" fmla="*/ 8587 h 189487"/>
                  <a:gd name="connsiteX24" fmla="*/ 56773 w 94543"/>
                  <a:gd name="connsiteY24" fmla="*/ 0 h 189487"/>
                  <a:gd name="connsiteX25" fmla="*/ 84665 w 94543"/>
                  <a:gd name="connsiteY25" fmla="*/ 11662 h 189487"/>
                  <a:gd name="connsiteX26" fmla="*/ 59155 w 94543"/>
                  <a:gd name="connsiteY26" fmla="*/ 31852 h 189487"/>
                  <a:gd name="connsiteX27" fmla="*/ 47069 w 94543"/>
                  <a:gd name="connsiteY27" fmla="*/ 26514 h 189487"/>
                  <a:gd name="connsiteX28" fmla="*/ 35389 w 94543"/>
                  <a:gd name="connsiteY28" fmla="*/ 31852 h 189487"/>
                  <a:gd name="connsiteX29" fmla="*/ 30972 w 94543"/>
                  <a:gd name="connsiteY29" fmla="*/ 45776 h 189487"/>
                  <a:gd name="connsiteX30" fmla="*/ 30972 w 94543"/>
                  <a:gd name="connsiteY30" fmla="*/ 95266 h 189487"/>
                  <a:gd name="connsiteX31" fmla="*/ 35389 w 94543"/>
                  <a:gd name="connsiteY31" fmla="*/ 109074 h 189487"/>
                  <a:gd name="connsiteX32" fmla="*/ 47069 w 94543"/>
                  <a:gd name="connsiteY32" fmla="*/ 114296 h 189487"/>
                  <a:gd name="connsiteX33" fmla="*/ 59155 w 94543"/>
                  <a:gd name="connsiteY33" fmla="*/ 109074 h 189487"/>
                  <a:gd name="connsiteX34" fmla="*/ 63688 w 94543"/>
                  <a:gd name="connsiteY34" fmla="*/ 95266 h 189487"/>
                  <a:gd name="connsiteX35" fmla="*/ 63688 w 94543"/>
                  <a:gd name="connsiteY35" fmla="*/ 45776 h 189487"/>
                  <a:gd name="connsiteX36" fmla="*/ 59155 w 94543"/>
                  <a:gd name="connsiteY36" fmla="*/ 31852 h 189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543" h="189487">
                    <a:moveTo>
                      <a:pt x="84607" y="11662"/>
                    </a:moveTo>
                    <a:cubicBezTo>
                      <a:pt x="91232" y="19436"/>
                      <a:pt x="94544" y="29995"/>
                      <a:pt x="94544" y="43398"/>
                    </a:cubicBezTo>
                    <a:lnTo>
                      <a:pt x="94544" y="97471"/>
                    </a:lnTo>
                    <a:cubicBezTo>
                      <a:pt x="94544" y="111221"/>
                      <a:pt x="91232" y="121897"/>
                      <a:pt x="84607" y="129613"/>
                    </a:cubicBezTo>
                    <a:cubicBezTo>
                      <a:pt x="77983" y="137271"/>
                      <a:pt x="68685" y="141101"/>
                      <a:pt x="56715" y="141101"/>
                    </a:cubicBezTo>
                    <a:cubicBezTo>
                      <a:pt x="52589" y="141101"/>
                      <a:pt x="48405" y="140346"/>
                      <a:pt x="44105" y="138838"/>
                    </a:cubicBezTo>
                    <a:cubicBezTo>
                      <a:pt x="39805" y="137329"/>
                      <a:pt x="35970" y="134893"/>
                      <a:pt x="32599" y="131470"/>
                    </a:cubicBezTo>
                    <a:cubicBezTo>
                      <a:pt x="32251" y="131121"/>
                      <a:pt x="31902" y="131005"/>
                      <a:pt x="31553" y="131179"/>
                    </a:cubicBezTo>
                    <a:cubicBezTo>
                      <a:pt x="31205" y="131353"/>
                      <a:pt x="31030" y="131702"/>
                      <a:pt x="31030" y="132224"/>
                    </a:cubicBezTo>
                    <a:lnTo>
                      <a:pt x="31030" y="186297"/>
                    </a:lnTo>
                    <a:cubicBezTo>
                      <a:pt x="31030" y="187167"/>
                      <a:pt x="30740" y="187921"/>
                      <a:pt x="30101" y="188560"/>
                    </a:cubicBezTo>
                    <a:cubicBezTo>
                      <a:pt x="29461" y="189198"/>
                      <a:pt x="28706" y="189488"/>
                      <a:pt x="27834" y="189488"/>
                    </a:cubicBezTo>
                    <a:lnTo>
                      <a:pt x="3196" y="189488"/>
                    </a:lnTo>
                    <a:cubicBezTo>
                      <a:pt x="2324" y="189488"/>
                      <a:pt x="1569" y="189198"/>
                      <a:pt x="930" y="188560"/>
                    </a:cubicBezTo>
                    <a:cubicBezTo>
                      <a:pt x="290" y="187921"/>
                      <a:pt x="0" y="187167"/>
                      <a:pt x="0" y="186297"/>
                    </a:cubicBezTo>
                    <a:lnTo>
                      <a:pt x="0" y="5396"/>
                    </a:lnTo>
                    <a:cubicBezTo>
                      <a:pt x="0" y="4525"/>
                      <a:pt x="290" y="3771"/>
                      <a:pt x="930" y="3133"/>
                    </a:cubicBezTo>
                    <a:cubicBezTo>
                      <a:pt x="1569" y="2495"/>
                      <a:pt x="2324" y="2205"/>
                      <a:pt x="3196" y="2205"/>
                    </a:cubicBezTo>
                    <a:lnTo>
                      <a:pt x="27834" y="2205"/>
                    </a:lnTo>
                    <a:cubicBezTo>
                      <a:pt x="28706" y="2205"/>
                      <a:pt x="29461" y="2495"/>
                      <a:pt x="30101" y="3133"/>
                    </a:cubicBezTo>
                    <a:cubicBezTo>
                      <a:pt x="30740" y="3771"/>
                      <a:pt x="31030" y="4525"/>
                      <a:pt x="31030" y="5396"/>
                    </a:cubicBezTo>
                    <a:lnTo>
                      <a:pt x="31030" y="8587"/>
                    </a:lnTo>
                    <a:cubicBezTo>
                      <a:pt x="31030" y="9109"/>
                      <a:pt x="31263" y="9457"/>
                      <a:pt x="31728" y="9515"/>
                    </a:cubicBezTo>
                    <a:cubicBezTo>
                      <a:pt x="32193" y="9631"/>
                      <a:pt x="32657" y="9283"/>
                      <a:pt x="33180" y="8587"/>
                    </a:cubicBezTo>
                    <a:cubicBezTo>
                      <a:pt x="39456" y="2901"/>
                      <a:pt x="47301" y="0"/>
                      <a:pt x="56773" y="0"/>
                    </a:cubicBezTo>
                    <a:cubicBezTo>
                      <a:pt x="68743" y="0"/>
                      <a:pt x="78041" y="3887"/>
                      <a:pt x="84665" y="11662"/>
                    </a:cubicBezTo>
                    <a:close/>
                    <a:moveTo>
                      <a:pt x="59155" y="31852"/>
                    </a:moveTo>
                    <a:cubicBezTo>
                      <a:pt x="56134" y="28313"/>
                      <a:pt x="52066" y="26514"/>
                      <a:pt x="47069" y="26514"/>
                    </a:cubicBezTo>
                    <a:cubicBezTo>
                      <a:pt x="42071" y="26514"/>
                      <a:pt x="38352" y="28313"/>
                      <a:pt x="35389" y="31852"/>
                    </a:cubicBezTo>
                    <a:cubicBezTo>
                      <a:pt x="32425" y="35449"/>
                      <a:pt x="30972" y="40033"/>
                      <a:pt x="30972" y="45776"/>
                    </a:cubicBezTo>
                    <a:lnTo>
                      <a:pt x="30972" y="95266"/>
                    </a:lnTo>
                    <a:cubicBezTo>
                      <a:pt x="30972" y="100952"/>
                      <a:pt x="32425" y="105593"/>
                      <a:pt x="35389" y="109074"/>
                    </a:cubicBezTo>
                    <a:cubicBezTo>
                      <a:pt x="38352" y="112556"/>
                      <a:pt x="42245" y="114296"/>
                      <a:pt x="47069" y="114296"/>
                    </a:cubicBezTo>
                    <a:cubicBezTo>
                      <a:pt x="51892" y="114296"/>
                      <a:pt x="56075" y="112556"/>
                      <a:pt x="59155" y="109074"/>
                    </a:cubicBezTo>
                    <a:cubicBezTo>
                      <a:pt x="62177" y="105593"/>
                      <a:pt x="63688" y="101010"/>
                      <a:pt x="63688" y="95266"/>
                    </a:cubicBezTo>
                    <a:lnTo>
                      <a:pt x="63688" y="45776"/>
                    </a:lnTo>
                    <a:cubicBezTo>
                      <a:pt x="63688" y="40091"/>
                      <a:pt x="62177" y="35449"/>
                      <a:pt x="59155" y="31852"/>
                    </a:cubicBezTo>
                    <a:close/>
                  </a:path>
                </a:pathLst>
              </a:custGeom>
              <a:solidFill>
                <a:srgbClr val="4C5336"/>
              </a:solidFill>
              <a:ln w="5811"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AC6D35B0-AABA-CB4A-9039-8EAE9132539E}"/>
                  </a:ext>
                </a:extLst>
              </p:cNvPr>
              <p:cNvSpPr/>
              <p:nvPr/>
            </p:nvSpPr>
            <p:spPr>
              <a:xfrm>
                <a:off x="2656696" y="1301071"/>
                <a:ext cx="94544" cy="189487"/>
              </a:xfrm>
              <a:custGeom>
                <a:avLst/>
                <a:gdLst>
                  <a:gd name="connsiteX0" fmla="*/ 84607 w 94544"/>
                  <a:gd name="connsiteY0" fmla="*/ 11662 h 189487"/>
                  <a:gd name="connsiteX1" fmla="*/ 94544 w 94544"/>
                  <a:gd name="connsiteY1" fmla="*/ 43398 h 189487"/>
                  <a:gd name="connsiteX2" fmla="*/ 94544 w 94544"/>
                  <a:gd name="connsiteY2" fmla="*/ 97471 h 189487"/>
                  <a:gd name="connsiteX3" fmla="*/ 84607 w 94544"/>
                  <a:gd name="connsiteY3" fmla="*/ 129613 h 189487"/>
                  <a:gd name="connsiteX4" fmla="*/ 56715 w 94544"/>
                  <a:gd name="connsiteY4" fmla="*/ 141101 h 189487"/>
                  <a:gd name="connsiteX5" fmla="*/ 44105 w 94544"/>
                  <a:gd name="connsiteY5" fmla="*/ 138838 h 189487"/>
                  <a:gd name="connsiteX6" fmla="*/ 32599 w 94544"/>
                  <a:gd name="connsiteY6" fmla="*/ 131470 h 189487"/>
                  <a:gd name="connsiteX7" fmla="*/ 31553 w 94544"/>
                  <a:gd name="connsiteY7" fmla="*/ 131179 h 189487"/>
                  <a:gd name="connsiteX8" fmla="*/ 31030 w 94544"/>
                  <a:gd name="connsiteY8" fmla="*/ 132224 h 189487"/>
                  <a:gd name="connsiteX9" fmla="*/ 31030 w 94544"/>
                  <a:gd name="connsiteY9" fmla="*/ 186297 h 189487"/>
                  <a:gd name="connsiteX10" fmla="*/ 30101 w 94544"/>
                  <a:gd name="connsiteY10" fmla="*/ 188560 h 189487"/>
                  <a:gd name="connsiteX11" fmla="*/ 27834 w 94544"/>
                  <a:gd name="connsiteY11" fmla="*/ 189488 h 189487"/>
                  <a:gd name="connsiteX12" fmla="*/ 3196 w 94544"/>
                  <a:gd name="connsiteY12" fmla="*/ 189488 h 189487"/>
                  <a:gd name="connsiteX13" fmla="*/ 930 w 94544"/>
                  <a:gd name="connsiteY13" fmla="*/ 188560 h 189487"/>
                  <a:gd name="connsiteX14" fmla="*/ 0 w 94544"/>
                  <a:gd name="connsiteY14" fmla="*/ 186297 h 189487"/>
                  <a:gd name="connsiteX15" fmla="*/ 0 w 94544"/>
                  <a:gd name="connsiteY15" fmla="*/ 5396 h 189487"/>
                  <a:gd name="connsiteX16" fmla="*/ 930 w 94544"/>
                  <a:gd name="connsiteY16" fmla="*/ 3133 h 189487"/>
                  <a:gd name="connsiteX17" fmla="*/ 3196 w 94544"/>
                  <a:gd name="connsiteY17" fmla="*/ 2205 h 189487"/>
                  <a:gd name="connsiteX18" fmla="*/ 27834 w 94544"/>
                  <a:gd name="connsiteY18" fmla="*/ 2205 h 189487"/>
                  <a:gd name="connsiteX19" fmla="*/ 30101 w 94544"/>
                  <a:gd name="connsiteY19" fmla="*/ 3133 h 189487"/>
                  <a:gd name="connsiteX20" fmla="*/ 31030 w 94544"/>
                  <a:gd name="connsiteY20" fmla="*/ 5396 h 189487"/>
                  <a:gd name="connsiteX21" fmla="*/ 31030 w 94544"/>
                  <a:gd name="connsiteY21" fmla="*/ 8587 h 189487"/>
                  <a:gd name="connsiteX22" fmla="*/ 31728 w 94544"/>
                  <a:gd name="connsiteY22" fmla="*/ 9515 h 189487"/>
                  <a:gd name="connsiteX23" fmla="*/ 33180 w 94544"/>
                  <a:gd name="connsiteY23" fmla="*/ 8587 h 189487"/>
                  <a:gd name="connsiteX24" fmla="*/ 56773 w 94544"/>
                  <a:gd name="connsiteY24" fmla="*/ 0 h 189487"/>
                  <a:gd name="connsiteX25" fmla="*/ 84665 w 94544"/>
                  <a:gd name="connsiteY25" fmla="*/ 11662 h 189487"/>
                  <a:gd name="connsiteX26" fmla="*/ 59155 w 94544"/>
                  <a:gd name="connsiteY26" fmla="*/ 31852 h 189487"/>
                  <a:gd name="connsiteX27" fmla="*/ 47069 w 94544"/>
                  <a:gd name="connsiteY27" fmla="*/ 26514 h 189487"/>
                  <a:gd name="connsiteX28" fmla="*/ 35389 w 94544"/>
                  <a:gd name="connsiteY28" fmla="*/ 31852 h 189487"/>
                  <a:gd name="connsiteX29" fmla="*/ 30972 w 94544"/>
                  <a:gd name="connsiteY29" fmla="*/ 45776 h 189487"/>
                  <a:gd name="connsiteX30" fmla="*/ 30972 w 94544"/>
                  <a:gd name="connsiteY30" fmla="*/ 95266 h 189487"/>
                  <a:gd name="connsiteX31" fmla="*/ 35389 w 94544"/>
                  <a:gd name="connsiteY31" fmla="*/ 109074 h 189487"/>
                  <a:gd name="connsiteX32" fmla="*/ 47069 w 94544"/>
                  <a:gd name="connsiteY32" fmla="*/ 114296 h 189487"/>
                  <a:gd name="connsiteX33" fmla="*/ 59155 w 94544"/>
                  <a:gd name="connsiteY33" fmla="*/ 109074 h 189487"/>
                  <a:gd name="connsiteX34" fmla="*/ 63688 w 94544"/>
                  <a:gd name="connsiteY34" fmla="*/ 95266 h 189487"/>
                  <a:gd name="connsiteX35" fmla="*/ 63688 w 94544"/>
                  <a:gd name="connsiteY35" fmla="*/ 45776 h 189487"/>
                  <a:gd name="connsiteX36" fmla="*/ 59155 w 94544"/>
                  <a:gd name="connsiteY36" fmla="*/ 31852 h 189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544" h="189487">
                    <a:moveTo>
                      <a:pt x="84607" y="11662"/>
                    </a:moveTo>
                    <a:cubicBezTo>
                      <a:pt x="91232" y="19436"/>
                      <a:pt x="94544" y="29995"/>
                      <a:pt x="94544" y="43398"/>
                    </a:cubicBezTo>
                    <a:lnTo>
                      <a:pt x="94544" y="97471"/>
                    </a:lnTo>
                    <a:cubicBezTo>
                      <a:pt x="94544" y="111221"/>
                      <a:pt x="91232" y="121897"/>
                      <a:pt x="84607" y="129613"/>
                    </a:cubicBezTo>
                    <a:cubicBezTo>
                      <a:pt x="77983" y="137271"/>
                      <a:pt x="68685" y="141101"/>
                      <a:pt x="56715" y="141101"/>
                    </a:cubicBezTo>
                    <a:cubicBezTo>
                      <a:pt x="52589" y="141101"/>
                      <a:pt x="48405" y="140346"/>
                      <a:pt x="44105" y="138838"/>
                    </a:cubicBezTo>
                    <a:cubicBezTo>
                      <a:pt x="39805" y="137329"/>
                      <a:pt x="35970" y="134893"/>
                      <a:pt x="32599" y="131470"/>
                    </a:cubicBezTo>
                    <a:cubicBezTo>
                      <a:pt x="32251" y="131121"/>
                      <a:pt x="31902" y="131005"/>
                      <a:pt x="31553" y="131179"/>
                    </a:cubicBezTo>
                    <a:cubicBezTo>
                      <a:pt x="31205" y="131353"/>
                      <a:pt x="31030" y="131702"/>
                      <a:pt x="31030" y="132224"/>
                    </a:cubicBezTo>
                    <a:lnTo>
                      <a:pt x="31030" y="186297"/>
                    </a:lnTo>
                    <a:cubicBezTo>
                      <a:pt x="31030" y="187167"/>
                      <a:pt x="30740" y="187921"/>
                      <a:pt x="30101" y="188560"/>
                    </a:cubicBezTo>
                    <a:cubicBezTo>
                      <a:pt x="29461" y="189198"/>
                      <a:pt x="28706" y="189488"/>
                      <a:pt x="27834" y="189488"/>
                    </a:cubicBezTo>
                    <a:lnTo>
                      <a:pt x="3196" y="189488"/>
                    </a:lnTo>
                    <a:cubicBezTo>
                      <a:pt x="2324" y="189488"/>
                      <a:pt x="1569" y="189198"/>
                      <a:pt x="930" y="188560"/>
                    </a:cubicBezTo>
                    <a:cubicBezTo>
                      <a:pt x="291" y="187921"/>
                      <a:pt x="0" y="187167"/>
                      <a:pt x="0" y="186297"/>
                    </a:cubicBezTo>
                    <a:lnTo>
                      <a:pt x="0" y="5396"/>
                    </a:lnTo>
                    <a:cubicBezTo>
                      <a:pt x="0" y="4525"/>
                      <a:pt x="291" y="3771"/>
                      <a:pt x="930" y="3133"/>
                    </a:cubicBezTo>
                    <a:cubicBezTo>
                      <a:pt x="1569" y="2495"/>
                      <a:pt x="2324" y="2205"/>
                      <a:pt x="3196" y="2205"/>
                    </a:cubicBezTo>
                    <a:lnTo>
                      <a:pt x="27834" y="2205"/>
                    </a:lnTo>
                    <a:cubicBezTo>
                      <a:pt x="28706" y="2205"/>
                      <a:pt x="29461" y="2495"/>
                      <a:pt x="30101" y="3133"/>
                    </a:cubicBezTo>
                    <a:cubicBezTo>
                      <a:pt x="30740" y="3771"/>
                      <a:pt x="31030" y="4525"/>
                      <a:pt x="31030" y="5396"/>
                    </a:cubicBezTo>
                    <a:lnTo>
                      <a:pt x="31030" y="8587"/>
                    </a:lnTo>
                    <a:cubicBezTo>
                      <a:pt x="31030" y="9109"/>
                      <a:pt x="31263" y="9457"/>
                      <a:pt x="31728" y="9515"/>
                    </a:cubicBezTo>
                    <a:cubicBezTo>
                      <a:pt x="32193" y="9631"/>
                      <a:pt x="32657" y="9283"/>
                      <a:pt x="33180" y="8587"/>
                    </a:cubicBezTo>
                    <a:cubicBezTo>
                      <a:pt x="39456" y="2901"/>
                      <a:pt x="47301" y="0"/>
                      <a:pt x="56773" y="0"/>
                    </a:cubicBezTo>
                    <a:cubicBezTo>
                      <a:pt x="68743" y="0"/>
                      <a:pt x="78041" y="3887"/>
                      <a:pt x="84665" y="11662"/>
                    </a:cubicBezTo>
                    <a:close/>
                    <a:moveTo>
                      <a:pt x="59155" y="31852"/>
                    </a:moveTo>
                    <a:cubicBezTo>
                      <a:pt x="56134" y="28313"/>
                      <a:pt x="52066" y="26514"/>
                      <a:pt x="47069" y="26514"/>
                    </a:cubicBezTo>
                    <a:cubicBezTo>
                      <a:pt x="42071" y="26514"/>
                      <a:pt x="38352" y="28313"/>
                      <a:pt x="35389" y="31852"/>
                    </a:cubicBezTo>
                    <a:cubicBezTo>
                      <a:pt x="32425" y="35449"/>
                      <a:pt x="30972" y="40033"/>
                      <a:pt x="30972" y="45776"/>
                    </a:cubicBezTo>
                    <a:lnTo>
                      <a:pt x="30972" y="95266"/>
                    </a:lnTo>
                    <a:cubicBezTo>
                      <a:pt x="30972" y="100952"/>
                      <a:pt x="32425" y="105593"/>
                      <a:pt x="35389" y="109074"/>
                    </a:cubicBezTo>
                    <a:cubicBezTo>
                      <a:pt x="38352" y="112556"/>
                      <a:pt x="42246" y="114296"/>
                      <a:pt x="47069" y="114296"/>
                    </a:cubicBezTo>
                    <a:cubicBezTo>
                      <a:pt x="51892" y="114296"/>
                      <a:pt x="56075" y="112556"/>
                      <a:pt x="59155" y="109074"/>
                    </a:cubicBezTo>
                    <a:cubicBezTo>
                      <a:pt x="62177" y="105593"/>
                      <a:pt x="63688" y="101010"/>
                      <a:pt x="63688" y="95266"/>
                    </a:cubicBezTo>
                    <a:lnTo>
                      <a:pt x="63688" y="45776"/>
                    </a:lnTo>
                    <a:cubicBezTo>
                      <a:pt x="63688" y="40091"/>
                      <a:pt x="62177" y="35449"/>
                      <a:pt x="59155" y="31852"/>
                    </a:cubicBezTo>
                    <a:close/>
                  </a:path>
                </a:pathLst>
              </a:custGeom>
              <a:solidFill>
                <a:srgbClr val="4C5336"/>
              </a:solidFill>
              <a:ln w="5811"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6E2B0B64-7020-A44A-B32E-121E93991575}"/>
                  </a:ext>
                </a:extLst>
              </p:cNvPr>
              <p:cNvSpPr/>
              <p:nvPr/>
            </p:nvSpPr>
            <p:spPr>
              <a:xfrm>
                <a:off x="2771636" y="1301071"/>
                <a:ext cx="95648" cy="141042"/>
              </a:xfrm>
              <a:custGeom>
                <a:avLst/>
                <a:gdLst>
                  <a:gd name="connsiteX0" fmla="*/ 12726 w 95648"/>
                  <a:gd name="connsiteY0" fmla="*/ 129265 h 141042"/>
                  <a:gd name="connsiteX1" fmla="*/ 0 w 95648"/>
                  <a:gd name="connsiteY1" fmla="*/ 97413 h 141042"/>
                  <a:gd name="connsiteX2" fmla="*/ 0 w 95648"/>
                  <a:gd name="connsiteY2" fmla="*/ 43630 h 141042"/>
                  <a:gd name="connsiteX3" fmla="*/ 12842 w 95648"/>
                  <a:gd name="connsiteY3" fmla="*/ 11894 h 141042"/>
                  <a:gd name="connsiteX4" fmla="*/ 47708 w 95648"/>
                  <a:gd name="connsiteY4" fmla="*/ 0 h 141042"/>
                  <a:gd name="connsiteX5" fmla="*/ 82806 w 95648"/>
                  <a:gd name="connsiteY5" fmla="*/ 11894 h 141042"/>
                  <a:gd name="connsiteX6" fmla="*/ 95648 w 95648"/>
                  <a:gd name="connsiteY6" fmla="*/ 43630 h 141042"/>
                  <a:gd name="connsiteX7" fmla="*/ 95648 w 95648"/>
                  <a:gd name="connsiteY7" fmla="*/ 97413 h 141042"/>
                  <a:gd name="connsiteX8" fmla="*/ 82922 w 95648"/>
                  <a:gd name="connsiteY8" fmla="*/ 129265 h 141042"/>
                  <a:gd name="connsiteX9" fmla="*/ 47650 w 95648"/>
                  <a:gd name="connsiteY9" fmla="*/ 141043 h 141042"/>
                  <a:gd name="connsiteX10" fmla="*/ 12668 w 95648"/>
                  <a:gd name="connsiteY10" fmla="*/ 129265 h 141042"/>
                  <a:gd name="connsiteX11" fmla="*/ 59911 w 95648"/>
                  <a:gd name="connsiteY11" fmla="*/ 108784 h 141042"/>
                  <a:gd name="connsiteX12" fmla="*/ 64618 w 95648"/>
                  <a:gd name="connsiteY12" fmla="*/ 94976 h 141042"/>
                  <a:gd name="connsiteX13" fmla="*/ 64618 w 95648"/>
                  <a:gd name="connsiteY13" fmla="*/ 45718 h 141042"/>
                  <a:gd name="connsiteX14" fmla="*/ 59911 w 95648"/>
                  <a:gd name="connsiteY14" fmla="*/ 32084 h 141042"/>
                  <a:gd name="connsiteX15" fmla="*/ 47708 w 95648"/>
                  <a:gd name="connsiteY15" fmla="*/ 26746 h 141042"/>
                  <a:gd name="connsiteX16" fmla="*/ 35621 w 95648"/>
                  <a:gd name="connsiteY16" fmla="*/ 31968 h 141042"/>
                  <a:gd name="connsiteX17" fmla="*/ 31089 w 95648"/>
                  <a:gd name="connsiteY17" fmla="*/ 45776 h 141042"/>
                  <a:gd name="connsiteX18" fmla="*/ 31089 w 95648"/>
                  <a:gd name="connsiteY18" fmla="*/ 95034 h 141042"/>
                  <a:gd name="connsiteX19" fmla="*/ 35621 w 95648"/>
                  <a:gd name="connsiteY19" fmla="*/ 108842 h 141042"/>
                  <a:gd name="connsiteX20" fmla="*/ 47708 w 95648"/>
                  <a:gd name="connsiteY20" fmla="*/ 114064 h 141042"/>
                  <a:gd name="connsiteX21" fmla="*/ 59911 w 95648"/>
                  <a:gd name="connsiteY21" fmla="*/ 108842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648" h="141042">
                    <a:moveTo>
                      <a:pt x="12726" y="129265"/>
                    </a:moveTo>
                    <a:cubicBezTo>
                      <a:pt x="4242" y="121432"/>
                      <a:pt x="0" y="110815"/>
                      <a:pt x="0" y="97413"/>
                    </a:cubicBezTo>
                    <a:lnTo>
                      <a:pt x="0" y="43630"/>
                    </a:lnTo>
                    <a:cubicBezTo>
                      <a:pt x="0" y="30402"/>
                      <a:pt x="4300" y="19842"/>
                      <a:pt x="12842" y="11894"/>
                    </a:cubicBezTo>
                    <a:cubicBezTo>
                      <a:pt x="21442" y="3945"/>
                      <a:pt x="33006" y="0"/>
                      <a:pt x="47708" y="0"/>
                    </a:cubicBezTo>
                    <a:cubicBezTo>
                      <a:pt x="62410" y="0"/>
                      <a:pt x="74264" y="3945"/>
                      <a:pt x="82806" y="11894"/>
                    </a:cubicBezTo>
                    <a:cubicBezTo>
                      <a:pt x="91406" y="19842"/>
                      <a:pt x="95648" y="30402"/>
                      <a:pt x="95648" y="43630"/>
                    </a:cubicBezTo>
                    <a:lnTo>
                      <a:pt x="95648" y="97413"/>
                    </a:lnTo>
                    <a:cubicBezTo>
                      <a:pt x="95648" y="110815"/>
                      <a:pt x="91406" y="121432"/>
                      <a:pt x="82922" y="129265"/>
                    </a:cubicBezTo>
                    <a:cubicBezTo>
                      <a:pt x="74438" y="137097"/>
                      <a:pt x="62700" y="141043"/>
                      <a:pt x="47650" y="141043"/>
                    </a:cubicBezTo>
                    <a:cubicBezTo>
                      <a:pt x="32599" y="141043"/>
                      <a:pt x="21152" y="137097"/>
                      <a:pt x="12668" y="129265"/>
                    </a:cubicBezTo>
                    <a:close/>
                    <a:moveTo>
                      <a:pt x="59911" y="108784"/>
                    </a:moveTo>
                    <a:cubicBezTo>
                      <a:pt x="63049" y="105303"/>
                      <a:pt x="64618" y="100720"/>
                      <a:pt x="64618" y="94976"/>
                    </a:cubicBezTo>
                    <a:lnTo>
                      <a:pt x="64618" y="45718"/>
                    </a:lnTo>
                    <a:cubicBezTo>
                      <a:pt x="64618" y="40207"/>
                      <a:pt x="63049" y="35623"/>
                      <a:pt x="59911" y="32084"/>
                    </a:cubicBezTo>
                    <a:cubicBezTo>
                      <a:pt x="56773" y="28545"/>
                      <a:pt x="52705" y="26746"/>
                      <a:pt x="47708" y="26746"/>
                    </a:cubicBezTo>
                    <a:cubicBezTo>
                      <a:pt x="42710" y="26746"/>
                      <a:pt x="38701" y="28487"/>
                      <a:pt x="35621" y="31968"/>
                    </a:cubicBezTo>
                    <a:cubicBezTo>
                      <a:pt x="32599" y="35449"/>
                      <a:pt x="31089" y="40033"/>
                      <a:pt x="31089" y="45776"/>
                    </a:cubicBezTo>
                    <a:lnTo>
                      <a:pt x="31089" y="95034"/>
                    </a:lnTo>
                    <a:cubicBezTo>
                      <a:pt x="31089" y="100720"/>
                      <a:pt x="32599" y="105361"/>
                      <a:pt x="35621" y="108842"/>
                    </a:cubicBezTo>
                    <a:cubicBezTo>
                      <a:pt x="38643" y="112324"/>
                      <a:pt x="42652" y="114064"/>
                      <a:pt x="47708" y="114064"/>
                    </a:cubicBezTo>
                    <a:cubicBezTo>
                      <a:pt x="52763" y="114064"/>
                      <a:pt x="56773" y="112324"/>
                      <a:pt x="59911" y="108842"/>
                    </a:cubicBezTo>
                    <a:close/>
                  </a:path>
                </a:pathLst>
              </a:custGeom>
              <a:solidFill>
                <a:srgbClr val="4C5336"/>
              </a:solidFill>
              <a:ln w="5811"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DE1DB0D4-93C9-E44B-B31E-D574759D16E6}"/>
                  </a:ext>
                </a:extLst>
              </p:cNvPr>
              <p:cNvSpPr/>
              <p:nvPr/>
            </p:nvSpPr>
            <p:spPr>
              <a:xfrm>
                <a:off x="2889540" y="1301593"/>
                <a:ext cx="69021" cy="138083"/>
              </a:xfrm>
              <a:custGeom>
                <a:avLst/>
                <a:gdLst>
                  <a:gd name="connsiteX0" fmla="*/ 67291 w 69021"/>
                  <a:gd name="connsiteY0" fmla="*/ 2727 h 138083"/>
                  <a:gd name="connsiteX1" fmla="*/ 68918 w 69021"/>
                  <a:gd name="connsiteY1" fmla="*/ 6730 h 138083"/>
                  <a:gd name="connsiteX2" fmla="*/ 64618 w 69021"/>
                  <a:gd name="connsiteY2" fmla="*/ 31620 h 138083"/>
                  <a:gd name="connsiteX3" fmla="*/ 60841 w 69021"/>
                  <a:gd name="connsiteY3" fmla="*/ 33477 h 138083"/>
                  <a:gd name="connsiteX4" fmla="*/ 53867 w 69021"/>
                  <a:gd name="connsiteY4" fmla="*/ 32432 h 138083"/>
                  <a:gd name="connsiteX5" fmla="*/ 47940 w 69021"/>
                  <a:gd name="connsiteY5" fmla="*/ 33245 h 138083"/>
                  <a:gd name="connsiteX6" fmla="*/ 35737 w 69021"/>
                  <a:gd name="connsiteY6" fmla="*/ 41657 h 138083"/>
                  <a:gd name="connsiteX7" fmla="*/ 31030 w 69021"/>
                  <a:gd name="connsiteY7" fmla="*/ 59179 h 138083"/>
                  <a:gd name="connsiteX8" fmla="*/ 31030 w 69021"/>
                  <a:gd name="connsiteY8" fmla="*/ 134893 h 138083"/>
                  <a:gd name="connsiteX9" fmla="*/ 30101 w 69021"/>
                  <a:gd name="connsiteY9" fmla="*/ 137155 h 138083"/>
                  <a:gd name="connsiteX10" fmla="*/ 27834 w 69021"/>
                  <a:gd name="connsiteY10" fmla="*/ 138084 h 138083"/>
                  <a:gd name="connsiteX11" fmla="*/ 3196 w 69021"/>
                  <a:gd name="connsiteY11" fmla="*/ 138084 h 138083"/>
                  <a:gd name="connsiteX12" fmla="*/ 930 w 69021"/>
                  <a:gd name="connsiteY12" fmla="*/ 137155 h 138083"/>
                  <a:gd name="connsiteX13" fmla="*/ 0 w 69021"/>
                  <a:gd name="connsiteY13" fmla="*/ 134893 h 138083"/>
                  <a:gd name="connsiteX14" fmla="*/ 0 w 69021"/>
                  <a:gd name="connsiteY14" fmla="*/ 4816 h 138083"/>
                  <a:gd name="connsiteX15" fmla="*/ 930 w 69021"/>
                  <a:gd name="connsiteY15" fmla="*/ 2553 h 138083"/>
                  <a:gd name="connsiteX16" fmla="*/ 3196 w 69021"/>
                  <a:gd name="connsiteY16" fmla="*/ 1625 h 138083"/>
                  <a:gd name="connsiteX17" fmla="*/ 27834 w 69021"/>
                  <a:gd name="connsiteY17" fmla="*/ 1625 h 138083"/>
                  <a:gd name="connsiteX18" fmla="*/ 30101 w 69021"/>
                  <a:gd name="connsiteY18" fmla="*/ 2553 h 138083"/>
                  <a:gd name="connsiteX19" fmla="*/ 31030 w 69021"/>
                  <a:gd name="connsiteY19" fmla="*/ 4816 h 138083"/>
                  <a:gd name="connsiteX20" fmla="*/ 31030 w 69021"/>
                  <a:gd name="connsiteY20" fmla="*/ 17115 h 138083"/>
                  <a:gd name="connsiteX21" fmla="*/ 31553 w 69021"/>
                  <a:gd name="connsiteY21" fmla="*/ 18334 h 138083"/>
                  <a:gd name="connsiteX22" fmla="*/ 32367 w 69021"/>
                  <a:gd name="connsiteY22" fmla="*/ 17406 h 138083"/>
                  <a:gd name="connsiteX23" fmla="*/ 55959 w 69021"/>
                  <a:gd name="connsiteY23" fmla="*/ 0 h 138083"/>
                  <a:gd name="connsiteX24" fmla="*/ 67233 w 69021"/>
                  <a:gd name="connsiteY24" fmla="*/ 2669 h 13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021" h="138083">
                    <a:moveTo>
                      <a:pt x="67291" y="2727"/>
                    </a:moveTo>
                    <a:cubicBezTo>
                      <a:pt x="68743" y="3597"/>
                      <a:pt x="69266" y="4932"/>
                      <a:pt x="68918" y="6730"/>
                    </a:cubicBezTo>
                    <a:lnTo>
                      <a:pt x="64618" y="31620"/>
                    </a:lnTo>
                    <a:cubicBezTo>
                      <a:pt x="64443" y="33767"/>
                      <a:pt x="63165" y="34405"/>
                      <a:pt x="60841" y="33477"/>
                    </a:cubicBezTo>
                    <a:cubicBezTo>
                      <a:pt x="58342" y="32780"/>
                      <a:pt x="56017" y="32432"/>
                      <a:pt x="53867" y="32432"/>
                    </a:cubicBezTo>
                    <a:cubicBezTo>
                      <a:pt x="51717" y="32432"/>
                      <a:pt x="49742" y="32722"/>
                      <a:pt x="47940" y="33245"/>
                    </a:cubicBezTo>
                    <a:cubicBezTo>
                      <a:pt x="42943" y="33941"/>
                      <a:pt x="38875" y="36784"/>
                      <a:pt x="35737" y="41657"/>
                    </a:cubicBezTo>
                    <a:cubicBezTo>
                      <a:pt x="32599" y="46589"/>
                      <a:pt x="31030" y="52391"/>
                      <a:pt x="31030" y="59179"/>
                    </a:cubicBezTo>
                    <a:lnTo>
                      <a:pt x="31030" y="134893"/>
                    </a:lnTo>
                    <a:cubicBezTo>
                      <a:pt x="31030" y="135763"/>
                      <a:pt x="30740" y="136517"/>
                      <a:pt x="30101" y="137155"/>
                    </a:cubicBezTo>
                    <a:cubicBezTo>
                      <a:pt x="29461" y="137794"/>
                      <a:pt x="28706" y="138084"/>
                      <a:pt x="27834" y="138084"/>
                    </a:cubicBezTo>
                    <a:lnTo>
                      <a:pt x="3196" y="138084"/>
                    </a:lnTo>
                    <a:cubicBezTo>
                      <a:pt x="2324" y="138084"/>
                      <a:pt x="1569" y="137794"/>
                      <a:pt x="930" y="137155"/>
                    </a:cubicBezTo>
                    <a:cubicBezTo>
                      <a:pt x="290" y="136517"/>
                      <a:pt x="0" y="135763"/>
                      <a:pt x="0" y="134893"/>
                    </a:cubicBezTo>
                    <a:lnTo>
                      <a:pt x="0" y="4816"/>
                    </a:lnTo>
                    <a:cubicBezTo>
                      <a:pt x="0" y="3945"/>
                      <a:pt x="290" y="3191"/>
                      <a:pt x="930" y="2553"/>
                    </a:cubicBezTo>
                    <a:cubicBezTo>
                      <a:pt x="1569" y="1915"/>
                      <a:pt x="2324" y="1625"/>
                      <a:pt x="3196" y="1625"/>
                    </a:cubicBezTo>
                    <a:lnTo>
                      <a:pt x="27834" y="1625"/>
                    </a:lnTo>
                    <a:cubicBezTo>
                      <a:pt x="28706" y="1625"/>
                      <a:pt x="29461" y="1915"/>
                      <a:pt x="30101" y="2553"/>
                    </a:cubicBezTo>
                    <a:cubicBezTo>
                      <a:pt x="30740" y="3191"/>
                      <a:pt x="31030" y="3945"/>
                      <a:pt x="31030" y="4816"/>
                    </a:cubicBezTo>
                    <a:lnTo>
                      <a:pt x="31030" y="17115"/>
                    </a:lnTo>
                    <a:cubicBezTo>
                      <a:pt x="31030" y="17812"/>
                      <a:pt x="31205" y="18218"/>
                      <a:pt x="31553" y="18334"/>
                    </a:cubicBezTo>
                    <a:cubicBezTo>
                      <a:pt x="31902" y="18450"/>
                      <a:pt x="32193" y="18102"/>
                      <a:pt x="32367" y="17406"/>
                    </a:cubicBezTo>
                    <a:cubicBezTo>
                      <a:pt x="37190" y="5802"/>
                      <a:pt x="45035" y="0"/>
                      <a:pt x="55959" y="0"/>
                    </a:cubicBezTo>
                    <a:cubicBezTo>
                      <a:pt x="60782" y="0"/>
                      <a:pt x="64559" y="870"/>
                      <a:pt x="67233" y="2669"/>
                    </a:cubicBezTo>
                    <a:close/>
                  </a:path>
                </a:pathLst>
              </a:custGeom>
              <a:solidFill>
                <a:srgbClr val="4C5336"/>
              </a:solidFill>
              <a:ln w="5811"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6263382A-2897-404B-836E-53BB51FA4BEB}"/>
                  </a:ext>
                </a:extLst>
              </p:cNvPr>
              <p:cNvSpPr/>
              <p:nvPr/>
            </p:nvSpPr>
            <p:spPr>
              <a:xfrm>
                <a:off x="2965722" y="1269277"/>
                <a:ext cx="65024" cy="170689"/>
              </a:xfrm>
              <a:custGeom>
                <a:avLst/>
                <a:gdLst>
                  <a:gd name="connsiteX0" fmla="*/ 64153 w 65024"/>
                  <a:gd name="connsiteY0" fmla="*/ 54943 h 170689"/>
                  <a:gd name="connsiteX1" fmla="*/ 61887 w 65024"/>
                  <a:gd name="connsiteY1" fmla="*/ 55872 h 170689"/>
                  <a:gd name="connsiteX2" fmla="*/ 45267 w 65024"/>
                  <a:gd name="connsiteY2" fmla="*/ 55872 h 170689"/>
                  <a:gd name="connsiteX3" fmla="*/ 43931 w 65024"/>
                  <a:gd name="connsiteY3" fmla="*/ 57206 h 170689"/>
                  <a:gd name="connsiteX4" fmla="*/ 43931 w 65024"/>
                  <a:gd name="connsiteY4" fmla="*/ 127350 h 170689"/>
                  <a:gd name="connsiteX5" fmla="*/ 47417 w 65024"/>
                  <a:gd name="connsiteY5" fmla="*/ 140346 h 170689"/>
                  <a:gd name="connsiteX6" fmla="*/ 57877 w 65024"/>
                  <a:gd name="connsiteY6" fmla="*/ 143711 h 170689"/>
                  <a:gd name="connsiteX7" fmla="*/ 59736 w 65024"/>
                  <a:gd name="connsiteY7" fmla="*/ 143711 h 170689"/>
                  <a:gd name="connsiteX8" fmla="*/ 62003 w 65024"/>
                  <a:gd name="connsiteY8" fmla="*/ 144640 h 170689"/>
                  <a:gd name="connsiteX9" fmla="*/ 62933 w 65024"/>
                  <a:gd name="connsiteY9" fmla="*/ 146902 h 170689"/>
                  <a:gd name="connsiteX10" fmla="*/ 62933 w 65024"/>
                  <a:gd name="connsiteY10" fmla="*/ 167499 h 170689"/>
                  <a:gd name="connsiteX11" fmla="*/ 62003 w 65024"/>
                  <a:gd name="connsiteY11" fmla="*/ 169762 h 170689"/>
                  <a:gd name="connsiteX12" fmla="*/ 59736 w 65024"/>
                  <a:gd name="connsiteY12" fmla="*/ 170690 h 170689"/>
                  <a:gd name="connsiteX13" fmla="*/ 50613 w 65024"/>
                  <a:gd name="connsiteY13" fmla="*/ 170690 h 170689"/>
                  <a:gd name="connsiteX14" fmla="*/ 23128 w 65024"/>
                  <a:gd name="connsiteY14" fmla="*/ 164018 h 170689"/>
                  <a:gd name="connsiteX15" fmla="*/ 13888 w 65024"/>
                  <a:gd name="connsiteY15" fmla="*/ 138838 h 170689"/>
                  <a:gd name="connsiteX16" fmla="*/ 13888 w 65024"/>
                  <a:gd name="connsiteY16" fmla="*/ 57206 h 170689"/>
                  <a:gd name="connsiteX17" fmla="*/ 12552 w 65024"/>
                  <a:gd name="connsiteY17" fmla="*/ 55872 h 170689"/>
                  <a:gd name="connsiteX18" fmla="*/ 3196 w 65024"/>
                  <a:gd name="connsiteY18" fmla="*/ 55872 h 170689"/>
                  <a:gd name="connsiteX19" fmla="*/ 930 w 65024"/>
                  <a:gd name="connsiteY19" fmla="*/ 54943 h 170689"/>
                  <a:gd name="connsiteX20" fmla="*/ 0 w 65024"/>
                  <a:gd name="connsiteY20" fmla="*/ 52681 h 170689"/>
                  <a:gd name="connsiteX21" fmla="*/ 0 w 65024"/>
                  <a:gd name="connsiteY21" fmla="*/ 37132 h 170689"/>
                  <a:gd name="connsiteX22" fmla="*/ 930 w 65024"/>
                  <a:gd name="connsiteY22" fmla="*/ 34869 h 170689"/>
                  <a:gd name="connsiteX23" fmla="*/ 3196 w 65024"/>
                  <a:gd name="connsiteY23" fmla="*/ 33941 h 170689"/>
                  <a:gd name="connsiteX24" fmla="*/ 12552 w 65024"/>
                  <a:gd name="connsiteY24" fmla="*/ 33941 h 170689"/>
                  <a:gd name="connsiteX25" fmla="*/ 13888 w 65024"/>
                  <a:gd name="connsiteY25" fmla="*/ 32606 h 170689"/>
                  <a:gd name="connsiteX26" fmla="*/ 13888 w 65024"/>
                  <a:gd name="connsiteY26" fmla="*/ 3191 h 170689"/>
                  <a:gd name="connsiteX27" fmla="*/ 14818 w 65024"/>
                  <a:gd name="connsiteY27" fmla="*/ 928 h 170689"/>
                  <a:gd name="connsiteX28" fmla="*/ 17084 w 65024"/>
                  <a:gd name="connsiteY28" fmla="*/ 0 h 170689"/>
                  <a:gd name="connsiteX29" fmla="*/ 40677 w 65024"/>
                  <a:gd name="connsiteY29" fmla="*/ 0 h 170689"/>
                  <a:gd name="connsiteX30" fmla="*/ 42943 w 65024"/>
                  <a:gd name="connsiteY30" fmla="*/ 928 h 170689"/>
                  <a:gd name="connsiteX31" fmla="*/ 43873 w 65024"/>
                  <a:gd name="connsiteY31" fmla="*/ 3191 h 170689"/>
                  <a:gd name="connsiteX32" fmla="*/ 43873 w 65024"/>
                  <a:gd name="connsiteY32" fmla="*/ 32606 h 170689"/>
                  <a:gd name="connsiteX33" fmla="*/ 45209 w 65024"/>
                  <a:gd name="connsiteY33" fmla="*/ 33941 h 170689"/>
                  <a:gd name="connsiteX34" fmla="*/ 61828 w 65024"/>
                  <a:gd name="connsiteY34" fmla="*/ 33941 h 170689"/>
                  <a:gd name="connsiteX35" fmla="*/ 64095 w 65024"/>
                  <a:gd name="connsiteY35" fmla="*/ 34869 h 170689"/>
                  <a:gd name="connsiteX36" fmla="*/ 65024 w 65024"/>
                  <a:gd name="connsiteY36" fmla="*/ 37132 h 170689"/>
                  <a:gd name="connsiteX37" fmla="*/ 65024 w 65024"/>
                  <a:gd name="connsiteY37" fmla="*/ 52681 h 170689"/>
                  <a:gd name="connsiteX38" fmla="*/ 64095 w 65024"/>
                  <a:gd name="connsiteY38" fmla="*/ 54943 h 170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5024" h="170689">
                    <a:moveTo>
                      <a:pt x="64153" y="54943"/>
                    </a:moveTo>
                    <a:cubicBezTo>
                      <a:pt x="63514" y="55582"/>
                      <a:pt x="62758" y="55872"/>
                      <a:pt x="61887" y="55872"/>
                    </a:cubicBezTo>
                    <a:lnTo>
                      <a:pt x="45267" y="55872"/>
                    </a:lnTo>
                    <a:cubicBezTo>
                      <a:pt x="44396" y="55872"/>
                      <a:pt x="43931" y="56336"/>
                      <a:pt x="43931" y="57206"/>
                    </a:cubicBezTo>
                    <a:lnTo>
                      <a:pt x="43931" y="127350"/>
                    </a:lnTo>
                    <a:cubicBezTo>
                      <a:pt x="43931" y="133616"/>
                      <a:pt x="45093" y="137910"/>
                      <a:pt x="47417" y="140346"/>
                    </a:cubicBezTo>
                    <a:cubicBezTo>
                      <a:pt x="49742" y="142783"/>
                      <a:pt x="53228" y="143886"/>
                      <a:pt x="57877" y="143711"/>
                    </a:cubicBezTo>
                    <a:lnTo>
                      <a:pt x="59736" y="143711"/>
                    </a:lnTo>
                    <a:cubicBezTo>
                      <a:pt x="60608" y="143711"/>
                      <a:pt x="61364" y="144002"/>
                      <a:pt x="62003" y="144640"/>
                    </a:cubicBezTo>
                    <a:cubicBezTo>
                      <a:pt x="62642" y="145278"/>
                      <a:pt x="62933" y="146032"/>
                      <a:pt x="62933" y="146902"/>
                    </a:cubicBezTo>
                    <a:lnTo>
                      <a:pt x="62933" y="167499"/>
                    </a:lnTo>
                    <a:cubicBezTo>
                      <a:pt x="62933" y="168369"/>
                      <a:pt x="62642" y="169124"/>
                      <a:pt x="62003" y="169762"/>
                    </a:cubicBezTo>
                    <a:cubicBezTo>
                      <a:pt x="61364" y="170400"/>
                      <a:pt x="60608" y="170690"/>
                      <a:pt x="59736" y="170690"/>
                    </a:cubicBezTo>
                    <a:lnTo>
                      <a:pt x="50613" y="170690"/>
                    </a:lnTo>
                    <a:cubicBezTo>
                      <a:pt x="38469" y="170690"/>
                      <a:pt x="29287" y="168485"/>
                      <a:pt x="23128" y="164018"/>
                    </a:cubicBezTo>
                    <a:cubicBezTo>
                      <a:pt x="16968" y="159550"/>
                      <a:pt x="13888" y="151196"/>
                      <a:pt x="13888" y="138838"/>
                    </a:cubicBezTo>
                    <a:lnTo>
                      <a:pt x="13888" y="57206"/>
                    </a:lnTo>
                    <a:cubicBezTo>
                      <a:pt x="13888" y="56336"/>
                      <a:pt x="13423" y="55872"/>
                      <a:pt x="12552" y="55872"/>
                    </a:cubicBezTo>
                    <a:lnTo>
                      <a:pt x="3196" y="55872"/>
                    </a:lnTo>
                    <a:cubicBezTo>
                      <a:pt x="2325" y="55872"/>
                      <a:pt x="1569" y="55582"/>
                      <a:pt x="930" y="54943"/>
                    </a:cubicBezTo>
                    <a:cubicBezTo>
                      <a:pt x="291" y="54305"/>
                      <a:pt x="0" y="53551"/>
                      <a:pt x="0" y="52681"/>
                    </a:cubicBezTo>
                    <a:lnTo>
                      <a:pt x="0" y="37132"/>
                    </a:lnTo>
                    <a:cubicBezTo>
                      <a:pt x="0" y="36261"/>
                      <a:pt x="291" y="35507"/>
                      <a:pt x="930" y="34869"/>
                    </a:cubicBezTo>
                    <a:cubicBezTo>
                      <a:pt x="1569" y="34231"/>
                      <a:pt x="2325" y="33941"/>
                      <a:pt x="3196" y="33941"/>
                    </a:cubicBezTo>
                    <a:lnTo>
                      <a:pt x="12552" y="33941"/>
                    </a:lnTo>
                    <a:cubicBezTo>
                      <a:pt x="13423" y="33941"/>
                      <a:pt x="13888" y="33477"/>
                      <a:pt x="13888" y="32606"/>
                    </a:cubicBezTo>
                    <a:lnTo>
                      <a:pt x="13888" y="3191"/>
                    </a:lnTo>
                    <a:cubicBezTo>
                      <a:pt x="13888" y="2321"/>
                      <a:pt x="14179" y="1567"/>
                      <a:pt x="14818" y="928"/>
                    </a:cubicBezTo>
                    <a:cubicBezTo>
                      <a:pt x="15457" y="290"/>
                      <a:pt x="16213" y="0"/>
                      <a:pt x="17084" y="0"/>
                    </a:cubicBezTo>
                    <a:lnTo>
                      <a:pt x="40677" y="0"/>
                    </a:lnTo>
                    <a:cubicBezTo>
                      <a:pt x="41548" y="0"/>
                      <a:pt x="42304" y="290"/>
                      <a:pt x="42943" y="928"/>
                    </a:cubicBezTo>
                    <a:cubicBezTo>
                      <a:pt x="43582" y="1567"/>
                      <a:pt x="43873" y="2321"/>
                      <a:pt x="43873" y="3191"/>
                    </a:cubicBezTo>
                    <a:lnTo>
                      <a:pt x="43873" y="32606"/>
                    </a:lnTo>
                    <a:cubicBezTo>
                      <a:pt x="43873" y="33477"/>
                      <a:pt x="44337" y="33941"/>
                      <a:pt x="45209" y="33941"/>
                    </a:cubicBezTo>
                    <a:lnTo>
                      <a:pt x="61828" y="33941"/>
                    </a:lnTo>
                    <a:cubicBezTo>
                      <a:pt x="62700" y="33941"/>
                      <a:pt x="63455" y="34231"/>
                      <a:pt x="64095" y="34869"/>
                    </a:cubicBezTo>
                    <a:cubicBezTo>
                      <a:pt x="64734" y="35507"/>
                      <a:pt x="65024" y="36261"/>
                      <a:pt x="65024" y="37132"/>
                    </a:cubicBezTo>
                    <a:lnTo>
                      <a:pt x="65024" y="52681"/>
                    </a:lnTo>
                    <a:cubicBezTo>
                      <a:pt x="65024" y="53551"/>
                      <a:pt x="64734" y="54363"/>
                      <a:pt x="64095" y="54943"/>
                    </a:cubicBezTo>
                    <a:close/>
                  </a:path>
                </a:pathLst>
              </a:custGeom>
              <a:solidFill>
                <a:srgbClr val="4C5336"/>
              </a:solidFill>
              <a:ln w="5811"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877EE1C3-87A9-7846-A04B-34F177B7CF4A}"/>
                  </a:ext>
                </a:extLst>
              </p:cNvPr>
              <p:cNvSpPr/>
              <p:nvPr/>
            </p:nvSpPr>
            <p:spPr>
              <a:xfrm>
                <a:off x="3046377" y="1246534"/>
                <a:ext cx="37771" cy="193433"/>
              </a:xfrm>
              <a:custGeom>
                <a:avLst/>
                <a:gdLst>
                  <a:gd name="connsiteX0" fmla="*/ 5346 w 37771"/>
                  <a:gd name="connsiteY0" fmla="*/ 32606 h 193433"/>
                  <a:gd name="connsiteX1" fmla="*/ 0 w 37771"/>
                  <a:gd name="connsiteY1" fmla="*/ 18972 h 193433"/>
                  <a:gd name="connsiteX2" fmla="*/ 5346 w 37771"/>
                  <a:gd name="connsiteY2" fmla="*/ 5338 h 193433"/>
                  <a:gd name="connsiteX3" fmla="*/ 19002 w 37771"/>
                  <a:gd name="connsiteY3" fmla="*/ 0 h 193433"/>
                  <a:gd name="connsiteX4" fmla="*/ 32541 w 37771"/>
                  <a:gd name="connsiteY4" fmla="*/ 5338 h 193433"/>
                  <a:gd name="connsiteX5" fmla="*/ 37771 w 37771"/>
                  <a:gd name="connsiteY5" fmla="*/ 18972 h 193433"/>
                  <a:gd name="connsiteX6" fmla="*/ 32425 w 37771"/>
                  <a:gd name="connsiteY6" fmla="*/ 32606 h 193433"/>
                  <a:gd name="connsiteX7" fmla="*/ 19002 w 37771"/>
                  <a:gd name="connsiteY7" fmla="*/ 37944 h 193433"/>
                  <a:gd name="connsiteX8" fmla="*/ 5346 w 37771"/>
                  <a:gd name="connsiteY8" fmla="*/ 32606 h 193433"/>
                  <a:gd name="connsiteX9" fmla="*/ 4649 w 37771"/>
                  <a:gd name="connsiteY9" fmla="*/ 192505 h 193433"/>
                  <a:gd name="connsiteX10" fmla="*/ 3719 w 37771"/>
                  <a:gd name="connsiteY10" fmla="*/ 190242 h 193433"/>
                  <a:gd name="connsiteX11" fmla="*/ 3719 w 37771"/>
                  <a:gd name="connsiteY11" fmla="*/ 59933 h 193433"/>
                  <a:gd name="connsiteX12" fmla="*/ 4649 w 37771"/>
                  <a:gd name="connsiteY12" fmla="*/ 57670 h 193433"/>
                  <a:gd name="connsiteX13" fmla="*/ 6915 w 37771"/>
                  <a:gd name="connsiteY13" fmla="*/ 56742 h 193433"/>
                  <a:gd name="connsiteX14" fmla="*/ 31554 w 37771"/>
                  <a:gd name="connsiteY14" fmla="*/ 56742 h 193433"/>
                  <a:gd name="connsiteX15" fmla="*/ 33820 w 37771"/>
                  <a:gd name="connsiteY15" fmla="*/ 57670 h 193433"/>
                  <a:gd name="connsiteX16" fmla="*/ 34749 w 37771"/>
                  <a:gd name="connsiteY16" fmla="*/ 59933 h 193433"/>
                  <a:gd name="connsiteX17" fmla="*/ 34749 w 37771"/>
                  <a:gd name="connsiteY17" fmla="*/ 190242 h 193433"/>
                  <a:gd name="connsiteX18" fmla="*/ 33820 w 37771"/>
                  <a:gd name="connsiteY18" fmla="*/ 192505 h 193433"/>
                  <a:gd name="connsiteX19" fmla="*/ 31554 w 37771"/>
                  <a:gd name="connsiteY19" fmla="*/ 193433 h 193433"/>
                  <a:gd name="connsiteX20" fmla="*/ 6915 w 37771"/>
                  <a:gd name="connsiteY20" fmla="*/ 193433 h 193433"/>
                  <a:gd name="connsiteX21" fmla="*/ 4649 w 37771"/>
                  <a:gd name="connsiteY21" fmla="*/ 192505 h 1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771" h="193433">
                    <a:moveTo>
                      <a:pt x="5346" y="32606"/>
                    </a:moveTo>
                    <a:cubicBezTo>
                      <a:pt x="1743" y="29067"/>
                      <a:pt x="0" y="24484"/>
                      <a:pt x="0" y="18972"/>
                    </a:cubicBezTo>
                    <a:cubicBezTo>
                      <a:pt x="0" y="13460"/>
                      <a:pt x="1801" y="8877"/>
                      <a:pt x="5346" y="5338"/>
                    </a:cubicBezTo>
                    <a:cubicBezTo>
                      <a:pt x="8891" y="1799"/>
                      <a:pt x="13481" y="0"/>
                      <a:pt x="19002" y="0"/>
                    </a:cubicBezTo>
                    <a:cubicBezTo>
                      <a:pt x="24522" y="0"/>
                      <a:pt x="29055" y="1799"/>
                      <a:pt x="32541" y="5338"/>
                    </a:cubicBezTo>
                    <a:cubicBezTo>
                      <a:pt x="36028" y="8935"/>
                      <a:pt x="37771" y="13460"/>
                      <a:pt x="37771" y="18972"/>
                    </a:cubicBezTo>
                    <a:cubicBezTo>
                      <a:pt x="37771" y="24484"/>
                      <a:pt x="35970" y="29067"/>
                      <a:pt x="32425" y="32606"/>
                    </a:cubicBezTo>
                    <a:cubicBezTo>
                      <a:pt x="28880" y="36145"/>
                      <a:pt x="24406" y="37944"/>
                      <a:pt x="19002" y="37944"/>
                    </a:cubicBezTo>
                    <a:cubicBezTo>
                      <a:pt x="13598" y="37944"/>
                      <a:pt x="8891" y="36145"/>
                      <a:pt x="5346" y="32606"/>
                    </a:cubicBezTo>
                    <a:close/>
                    <a:moveTo>
                      <a:pt x="4649" y="192505"/>
                    </a:moveTo>
                    <a:cubicBezTo>
                      <a:pt x="4010" y="191867"/>
                      <a:pt x="3719" y="191112"/>
                      <a:pt x="3719" y="190242"/>
                    </a:cubicBezTo>
                    <a:lnTo>
                      <a:pt x="3719" y="59933"/>
                    </a:lnTo>
                    <a:cubicBezTo>
                      <a:pt x="3719" y="59063"/>
                      <a:pt x="4010" y="58308"/>
                      <a:pt x="4649" y="57670"/>
                    </a:cubicBezTo>
                    <a:cubicBezTo>
                      <a:pt x="5288" y="57032"/>
                      <a:pt x="6043" y="56742"/>
                      <a:pt x="6915" y="56742"/>
                    </a:cubicBezTo>
                    <a:lnTo>
                      <a:pt x="31554" y="56742"/>
                    </a:lnTo>
                    <a:cubicBezTo>
                      <a:pt x="32425" y="56742"/>
                      <a:pt x="33181" y="57032"/>
                      <a:pt x="33820" y="57670"/>
                    </a:cubicBezTo>
                    <a:cubicBezTo>
                      <a:pt x="34459" y="58308"/>
                      <a:pt x="34749" y="59063"/>
                      <a:pt x="34749" y="59933"/>
                    </a:cubicBezTo>
                    <a:lnTo>
                      <a:pt x="34749" y="190242"/>
                    </a:lnTo>
                    <a:cubicBezTo>
                      <a:pt x="34749" y="191112"/>
                      <a:pt x="34459" y="191867"/>
                      <a:pt x="33820" y="192505"/>
                    </a:cubicBezTo>
                    <a:cubicBezTo>
                      <a:pt x="33181" y="193143"/>
                      <a:pt x="32425" y="193433"/>
                      <a:pt x="31554" y="193433"/>
                    </a:cubicBezTo>
                    <a:lnTo>
                      <a:pt x="6915" y="193433"/>
                    </a:lnTo>
                    <a:cubicBezTo>
                      <a:pt x="6043" y="193433"/>
                      <a:pt x="5288" y="193143"/>
                      <a:pt x="4649" y="192505"/>
                    </a:cubicBezTo>
                    <a:close/>
                  </a:path>
                </a:pathLst>
              </a:custGeom>
              <a:solidFill>
                <a:srgbClr val="4C5336"/>
              </a:solidFill>
              <a:ln w="5811"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1FE3E75E-EB3A-8540-8567-24AE46025C9D}"/>
                  </a:ext>
                </a:extLst>
              </p:cNvPr>
              <p:cNvSpPr/>
              <p:nvPr/>
            </p:nvSpPr>
            <p:spPr>
              <a:xfrm>
                <a:off x="3106811" y="1301187"/>
                <a:ext cx="93962" cy="138837"/>
              </a:xfrm>
              <a:custGeom>
                <a:avLst/>
                <a:gdLst>
                  <a:gd name="connsiteX0" fmla="*/ 84956 w 93962"/>
                  <a:gd name="connsiteY0" fmla="*/ 11546 h 138837"/>
                  <a:gd name="connsiteX1" fmla="*/ 93963 w 93962"/>
                  <a:gd name="connsiteY1" fmla="*/ 44616 h 138837"/>
                  <a:gd name="connsiteX2" fmla="*/ 93963 w 93962"/>
                  <a:gd name="connsiteY2" fmla="*/ 135589 h 138837"/>
                  <a:gd name="connsiteX3" fmla="*/ 93033 w 93962"/>
                  <a:gd name="connsiteY3" fmla="*/ 137852 h 138837"/>
                  <a:gd name="connsiteX4" fmla="*/ 90767 w 93962"/>
                  <a:gd name="connsiteY4" fmla="*/ 138780 h 138837"/>
                  <a:gd name="connsiteX5" fmla="*/ 66128 w 93962"/>
                  <a:gd name="connsiteY5" fmla="*/ 138780 h 138837"/>
                  <a:gd name="connsiteX6" fmla="*/ 63862 w 93962"/>
                  <a:gd name="connsiteY6" fmla="*/ 137852 h 138837"/>
                  <a:gd name="connsiteX7" fmla="*/ 62933 w 93962"/>
                  <a:gd name="connsiteY7" fmla="*/ 135589 h 138837"/>
                  <a:gd name="connsiteX8" fmla="*/ 62933 w 93962"/>
                  <a:gd name="connsiteY8" fmla="*/ 46995 h 138837"/>
                  <a:gd name="connsiteX9" fmla="*/ 58923 w 93962"/>
                  <a:gd name="connsiteY9" fmla="*/ 32026 h 138837"/>
                  <a:gd name="connsiteX10" fmla="*/ 47417 w 93962"/>
                  <a:gd name="connsiteY10" fmla="*/ 26688 h 138837"/>
                  <a:gd name="connsiteX11" fmla="*/ 35331 w 93962"/>
                  <a:gd name="connsiteY11" fmla="*/ 32316 h 138837"/>
                  <a:gd name="connsiteX12" fmla="*/ 31031 w 93962"/>
                  <a:gd name="connsiteY12" fmla="*/ 47865 h 138837"/>
                  <a:gd name="connsiteX13" fmla="*/ 31031 w 93962"/>
                  <a:gd name="connsiteY13" fmla="*/ 135647 h 138837"/>
                  <a:gd name="connsiteX14" fmla="*/ 30101 w 93962"/>
                  <a:gd name="connsiteY14" fmla="*/ 137910 h 138837"/>
                  <a:gd name="connsiteX15" fmla="*/ 27834 w 93962"/>
                  <a:gd name="connsiteY15" fmla="*/ 138838 h 138837"/>
                  <a:gd name="connsiteX16" fmla="*/ 3196 w 93962"/>
                  <a:gd name="connsiteY16" fmla="*/ 138838 h 138837"/>
                  <a:gd name="connsiteX17" fmla="*/ 930 w 93962"/>
                  <a:gd name="connsiteY17" fmla="*/ 137910 h 138837"/>
                  <a:gd name="connsiteX18" fmla="*/ 0 w 93962"/>
                  <a:gd name="connsiteY18" fmla="*/ 135647 h 138837"/>
                  <a:gd name="connsiteX19" fmla="*/ 0 w 93962"/>
                  <a:gd name="connsiteY19" fmla="*/ 5338 h 138837"/>
                  <a:gd name="connsiteX20" fmla="*/ 930 w 93962"/>
                  <a:gd name="connsiteY20" fmla="*/ 3075 h 138837"/>
                  <a:gd name="connsiteX21" fmla="*/ 3196 w 93962"/>
                  <a:gd name="connsiteY21" fmla="*/ 2147 h 138837"/>
                  <a:gd name="connsiteX22" fmla="*/ 27834 w 93962"/>
                  <a:gd name="connsiteY22" fmla="*/ 2147 h 138837"/>
                  <a:gd name="connsiteX23" fmla="*/ 30101 w 93962"/>
                  <a:gd name="connsiteY23" fmla="*/ 3075 h 138837"/>
                  <a:gd name="connsiteX24" fmla="*/ 31031 w 93962"/>
                  <a:gd name="connsiteY24" fmla="*/ 5338 h 138837"/>
                  <a:gd name="connsiteX25" fmla="*/ 31031 w 93962"/>
                  <a:gd name="connsiteY25" fmla="*/ 10675 h 138837"/>
                  <a:gd name="connsiteX26" fmla="*/ 31728 w 93962"/>
                  <a:gd name="connsiteY26" fmla="*/ 11604 h 138837"/>
                  <a:gd name="connsiteX27" fmla="*/ 33181 w 93962"/>
                  <a:gd name="connsiteY27" fmla="*/ 10675 h 138837"/>
                  <a:gd name="connsiteX28" fmla="*/ 58632 w 93962"/>
                  <a:gd name="connsiteY28" fmla="*/ 0 h 138837"/>
                  <a:gd name="connsiteX29" fmla="*/ 85014 w 93962"/>
                  <a:gd name="connsiteY29" fmla="*/ 11662 h 13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38837">
                    <a:moveTo>
                      <a:pt x="84956" y="11546"/>
                    </a:moveTo>
                    <a:cubicBezTo>
                      <a:pt x="90941" y="19320"/>
                      <a:pt x="93963" y="30344"/>
                      <a:pt x="93963" y="44616"/>
                    </a:cubicBezTo>
                    <a:lnTo>
                      <a:pt x="93963" y="135589"/>
                    </a:lnTo>
                    <a:cubicBezTo>
                      <a:pt x="93963" y="136459"/>
                      <a:pt x="93672" y="137213"/>
                      <a:pt x="93033" y="137852"/>
                    </a:cubicBezTo>
                    <a:cubicBezTo>
                      <a:pt x="92394" y="138490"/>
                      <a:pt x="91639" y="138780"/>
                      <a:pt x="90767" y="138780"/>
                    </a:cubicBezTo>
                    <a:lnTo>
                      <a:pt x="66128" y="138780"/>
                    </a:lnTo>
                    <a:cubicBezTo>
                      <a:pt x="65257" y="138780"/>
                      <a:pt x="64443" y="138490"/>
                      <a:pt x="63862" y="137852"/>
                    </a:cubicBezTo>
                    <a:cubicBezTo>
                      <a:pt x="63223" y="137213"/>
                      <a:pt x="62933" y="136459"/>
                      <a:pt x="62933" y="135589"/>
                    </a:cubicBezTo>
                    <a:lnTo>
                      <a:pt x="62933" y="46995"/>
                    </a:lnTo>
                    <a:cubicBezTo>
                      <a:pt x="62933" y="40555"/>
                      <a:pt x="61596" y="35565"/>
                      <a:pt x="58923" y="32026"/>
                    </a:cubicBezTo>
                    <a:cubicBezTo>
                      <a:pt x="56250" y="28487"/>
                      <a:pt x="52415" y="26688"/>
                      <a:pt x="47417" y="26688"/>
                    </a:cubicBezTo>
                    <a:cubicBezTo>
                      <a:pt x="42420" y="26688"/>
                      <a:pt x="38236" y="28545"/>
                      <a:pt x="35331" y="32316"/>
                    </a:cubicBezTo>
                    <a:cubicBezTo>
                      <a:pt x="32483" y="36087"/>
                      <a:pt x="31031" y="41251"/>
                      <a:pt x="31031" y="47865"/>
                    </a:cubicBezTo>
                    <a:lnTo>
                      <a:pt x="31031" y="135647"/>
                    </a:lnTo>
                    <a:cubicBezTo>
                      <a:pt x="31031" y="136517"/>
                      <a:pt x="30740" y="137271"/>
                      <a:pt x="30101" y="137910"/>
                    </a:cubicBezTo>
                    <a:cubicBezTo>
                      <a:pt x="29461" y="138548"/>
                      <a:pt x="28706" y="138838"/>
                      <a:pt x="27834" y="138838"/>
                    </a:cubicBezTo>
                    <a:lnTo>
                      <a:pt x="3196" y="138838"/>
                    </a:lnTo>
                    <a:cubicBezTo>
                      <a:pt x="2325" y="138838"/>
                      <a:pt x="1569" y="138548"/>
                      <a:pt x="930" y="137910"/>
                    </a:cubicBezTo>
                    <a:cubicBezTo>
                      <a:pt x="291" y="137271"/>
                      <a:pt x="0" y="136517"/>
                      <a:pt x="0" y="135647"/>
                    </a:cubicBezTo>
                    <a:lnTo>
                      <a:pt x="0" y="5338"/>
                    </a:lnTo>
                    <a:cubicBezTo>
                      <a:pt x="0" y="4467"/>
                      <a:pt x="291" y="3713"/>
                      <a:pt x="930" y="3075"/>
                    </a:cubicBezTo>
                    <a:cubicBezTo>
                      <a:pt x="1569" y="2437"/>
                      <a:pt x="2325" y="2147"/>
                      <a:pt x="3196" y="2147"/>
                    </a:cubicBezTo>
                    <a:lnTo>
                      <a:pt x="27834" y="2147"/>
                    </a:lnTo>
                    <a:cubicBezTo>
                      <a:pt x="28706" y="2147"/>
                      <a:pt x="29461" y="2437"/>
                      <a:pt x="30101" y="3075"/>
                    </a:cubicBezTo>
                    <a:cubicBezTo>
                      <a:pt x="30740" y="3713"/>
                      <a:pt x="31031" y="4467"/>
                      <a:pt x="31031" y="5338"/>
                    </a:cubicBezTo>
                    <a:lnTo>
                      <a:pt x="31031" y="10675"/>
                    </a:lnTo>
                    <a:cubicBezTo>
                      <a:pt x="31031" y="11198"/>
                      <a:pt x="31263" y="11546"/>
                      <a:pt x="31728" y="11604"/>
                    </a:cubicBezTo>
                    <a:cubicBezTo>
                      <a:pt x="32193" y="11720"/>
                      <a:pt x="32658" y="11372"/>
                      <a:pt x="33181" y="10675"/>
                    </a:cubicBezTo>
                    <a:cubicBezTo>
                      <a:pt x="39282" y="3539"/>
                      <a:pt x="47766" y="0"/>
                      <a:pt x="58632" y="0"/>
                    </a:cubicBezTo>
                    <a:cubicBezTo>
                      <a:pt x="70254" y="0"/>
                      <a:pt x="79029" y="3887"/>
                      <a:pt x="85014" y="11662"/>
                    </a:cubicBezTo>
                    <a:close/>
                  </a:path>
                </a:pathLst>
              </a:custGeom>
              <a:solidFill>
                <a:srgbClr val="4C5336"/>
              </a:solidFill>
              <a:ln w="5811"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77E5CF1-7443-D041-AAF4-65A0FACA4C94}"/>
                  </a:ext>
                </a:extLst>
              </p:cNvPr>
              <p:cNvSpPr/>
              <p:nvPr/>
            </p:nvSpPr>
            <p:spPr>
              <a:xfrm>
                <a:off x="3222274" y="1300955"/>
                <a:ext cx="94485" cy="194129"/>
              </a:xfrm>
              <a:custGeom>
                <a:avLst/>
                <a:gdLst>
                  <a:gd name="connsiteX0" fmla="*/ 64385 w 94485"/>
                  <a:gd name="connsiteY0" fmla="*/ 3191 h 194129"/>
                  <a:gd name="connsiteX1" fmla="*/ 66651 w 94485"/>
                  <a:gd name="connsiteY1" fmla="*/ 2263 h 194129"/>
                  <a:gd name="connsiteX2" fmla="*/ 91290 w 94485"/>
                  <a:gd name="connsiteY2" fmla="*/ 2263 h 194129"/>
                  <a:gd name="connsiteX3" fmla="*/ 93556 w 94485"/>
                  <a:gd name="connsiteY3" fmla="*/ 3191 h 194129"/>
                  <a:gd name="connsiteX4" fmla="*/ 94486 w 94485"/>
                  <a:gd name="connsiteY4" fmla="*/ 5454 h 194129"/>
                  <a:gd name="connsiteX5" fmla="*/ 94486 w 94485"/>
                  <a:gd name="connsiteY5" fmla="*/ 133906 h 194129"/>
                  <a:gd name="connsiteX6" fmla="*/ 81353 w 94485"/>
                  <a:gd name="connsiteY6" fmla="*/ 178464 h 194129"/>
                  <a:gd name="connsiteX7" fmla="*/ 34459 w 94485"/>
                  <a:gd name="connsiteY7" fmla="*/ 194129 h 194129"/>
                  <a:gd name="connsiteX8" fmla="*/ 25626 w 94485"/>
                  <a:gd name="connsiteY8" fmla="*/ 193839 h 194129"/>
                  <a:gd name="connsiteX9" fmla="*/ 22430 w 94485"/>
                  <a:gd name="connsiteY9" fmla="*/ 190358 h 194129"/>
                  <a:gd name="connsiteX10" fmla="*/ 22430 w 94485"/>
                  <a:gd name="connsiteY10" fmla="*/ 169762 h 194129"/>
                  <a:gd name="connsiteX11" fmla="*/ 25917 w 94485"/>
                  <a:gd name="connsiteY11" fmla="*/ 166803 h 194129"/>
                  <a:gd name="connsiteX12" fmla="*/ 49393 w 94485"/>
                  <a:gd name="connsiteY12" fmla="*/ 163032 h 194129"/>
                  <a:gd name="connsiteX13" fmla="*/ 60492 w 94485"/>
                  <a:gd name="connsiteY13" fmla="*/ 151254 h 194129"/>
                  <a:gd name="connsiteX14" fmla="*/ 63455 w 94485"/>
                  <a:gd name="connsiteY14" fmla="*/ 130889 h 194129"/>
                  <a:gd name="connsiteX15" fmla="*/ 63455 w 94485"/>
                  <a:gd name="connsiteY15" fmla="*/ 127931 h 194129"/>
                  <a:gd name="connsiteX16" fmla="*/ 62932 w 94485"/>
                  <a:gd name="connsiteY16" fmla="*/ 127002 h 194129"/>
                  <a:gd name="connsiteX17" fmla="*/ 61886 w 94485"/>
                  <a:gd name="connsiteY17" fmla="*/ 127698 h 194129"/>
                  <a:gd name="connsiteX18" fmla="*/ 36667 w 94485"/>
                  <a:gd name="connsiteY18" fmla="*/ 139186 h 194129"/>
                  <a:gd name="connsiteX19" fmla="*/ 9356 w 94485"/>
                  <a:gd name="connsiteY19" fmla="*/ 127524 h 194129"/>
                  <a:gd name="connsiteX20" fmla="*/ 0 w 94485"/>
                  <a:gd name="connsiteY20" fmla="*/ 95788 h 194129"/>
                  <a:gd name="connsiteX21" fmla="*/ 0 w 94485"/>
                  <a:gd name="connsiteY21" fmla="*/ 43340 h 194129"/>
                  <a:gd name="connsiteX22" fmla="*/ 9530 w 94485"/>
                  <a:gd name="connsiteY22" fmla="*/ 11372 h 194129"/>
                  <a:gd name="connsiteX23" fmla="*/ 36725 w 94485"/>
                  <a:gd name="connsiteY23" fmla="*/ 0 h 194129"/>
                  <a:gd name="connsiteX24" fmla="*/ 61945 w 94485"/>
                  <a:gd name="connsiteY24" fmla="*/ 11488 h 194129"/>
                  <a:gd name="connsiteX25" fmla="*/ 62991 w 94485"/>
                  <a:gd name="connsiteY25" fmla="*/ 12184 h 194129"/>
                  <a:gd name="connsiteX26" fmla="*/ 63513 w 94485"/>
                  <a:gd name="connsiteY26" fmla="*/ 11256 h 194129"/>
                  <a:gd name="connsiteX27" fmla="*/ 63513 w 94485"/>
                  <a:gd name="connsiteY27" fmla="*/ 5396 h 194129"/>
                  <a:gd name="connsiteX28" fmla="*/ 64443 w 94485"/>
                  <a:gd name="connsiteY28" fmla="*/ 3133 h 194129"/>
                  <a:gd name="connsiteX29" fmla="*/ 59039 w 94485"/>
                  <a:gd name="connsiteY29" fmla="*/ 107276 h 194129"/>
                  <a:gd name="connsiteX30" fmla="*/ 63455 w 94485"/>
                  <a:gd name="connsiteY30" fmla="*/ 93758 h 194129"/>
                  <a:gd name="connsiteX31" fmla="*/ 63455 w 94485"/>
                  <a:gd name="connsiteY31" fmla="*/ 45835 h 194129"/>
                  <a:gd name="connsiteX32" fmla="*/ 59039 w 94485"/>
                  <a:gd name="connsiteY32" fmla="*/ 32026 h 194129"/>
                  <a:gd name="connsiteX33" fmla="*/ 47359 w 94485"/>
                  <a:gd name="connsiteY33" fmla="*/ 26804 h 194129"/>
                  <a:gd name="connsiteX34" fmla="*/ 35563 w 94485"/>
                  <a:gd name="connsiteY34" fmla="*/ 32142 h 194129"/>
                  <a:gd name="connsiteX35" fmla="*/ 30972 w 94485"/>
                  <a:gd name="connsiteY35" fmla="*/ 45777 h 194129"/>
                  <a:gd name="connsiteX36" fmla="*/ 30972 w 94485"/>
                  <a:gd name="connsiteY36" fmla="*/ 93700 h 194129"/>
                  <a:gd name="connsiteX37" fmla="*/ 35563 w 94485"/>
                  <a:gd name="connsiteY37" fmla="*/ 107218 h 194129"/>
                  <a:gd name="connsiteX38" fmla="*/ 47359 w 94485"/>
                  <a:gd name="connsiteY38" fmla="*/ 112440 h 194129"/>
                  <a:gd name="connsiteX39" fmla="*/ 59039 w 94485"/>
                  <a:gd name="connsiteY39" fmla="*/ 107218 h 194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4485" h="194129">
                    <a:moveTo>
                      <a:pt x="64385" y="3191"/>
                    </a:moveTo>
                    <a:cubicBezTo>
                      <a:pt x="65024" y="2553"/>
                      <a:pt x="65780" y="2263"/>
                      <a:pt x="66651" y="2263"/>
                    </a:cubicBezTo>
                    <a:lnTo>
                      <a:pt x="91290" y="2263"/>
                    </a:lnTo>
                    <a:cubicBezTo>
                      <a:pt x="92161" y="2263"/>
                      <a:pt x="92917" y="2553"/>
                      <a:pt x="93556" y="3191"/>
                    </a:cubicBezTo>
                    <a:cubicBezTo>
                      <a:pt x="94195" y="3829"/>
                      <a:pt x="94486" y="4583"/>
                      <a:pt x="94486" y="5454"/>
                    </a:cubicBezTo>
                    <a:lnTo>
                      <a:pt x="94486" y="133906"/>
                    </a:lnTo>
                    <a:cubicBezTo>
                      <a:pt x="94486" y="153168"/>
                      <a:pt x="90127" y="168021"/>
                      <a:pt x="81353" y="178464"/>
                    </a:cubicBezTo>
                    <a:cubicBezTo>
                      <a:pt x="72579" y="188908"/>
                      <a:pt x="56947" y="194129"/>
                      <a:pt x="34459" y="194129"/>
                    </a:cubicBezTo>
                    <a:cubicBezTo>
                      <a:pt x="30507" y="194129"/>
                      <a:pt x="27602" y="194013"/>
                      <a:pt x="25626" y="193839"/>
                    </a:cubicBezTo>
                    <a:cubicBezTo>
                      <a:pt x="23476" y="193665"/>
                      <a:pt x="22430" y="192505"/>
                      <a:pt x="22430" y="190358"/>
                    </a:cubicBezTo>
                    <a:lnTo>
                      <a:pt x="22430" y="169762"/>
                    </a:lnTo>
                    <a:cubicBezTo>
                      <a:pt x="22430" y="167441"/>
                      <a:pt x="23592" y="166455"/>
                      <a:pt x="25917" y="166803"/>
                    </a:cubicBezTo>
                    <a:cubicBezTo>
                      <a:pt x="36086" y="166977"/>
                      <a:pt x="43931" y="165758"/>
                      <a:pt x="49393" y="163032"/>
                    </a:cubicBezTo>
                    <a:cubicBezTo>
                      <a:pt x="54855" y="160363"/>
                      <a:pt x="58574" y="156417"/>
                      <a:pt x="60492" y="151254"/>
                    </a:cubicBezTo>
                    <a:cubicBezTo>
                      <a:pt x="62468" y="146090"/>
                      <a:pt x="63455" y="139302"/>
                      <a:pt x="63455" y="130889"/>
                    </a:cubicBezTo>
                    <a:lnTo>
                      <a:pt x="63455" y="127931"/>
                    </a:lnTo>
                    <a:cubicBezTo>
                      <a:pt x="63455" y="127408"/>
                      <a:pt x="63281" y="127060"/>
                      <a:pt x="62932" y="127002"/>
                    </a:cubicBezTo>
                    <a:cubicBezTo>
                      <a:pt x="62584" y="126886"/>
                      <a:pt x="62235" y="127118"/>
                      <a:pt x="61886" y="127698"/>
                    </a:cubicBezTo>
                    <a:cubicBezTo>
                      <a:pt x="55959" y="135357"/>
                      <a:pt x="47592" y="139186"/>
                      <a:pt x="36667" y="139186"/>
                    </a:cubicBezTo>
                    <a:cubicBezTo>
                      <a:pt x="24696" y="139186"/>
                      <a:pt x="15573" y="135299"/>
                      <a:pt x="9356" y="127524"/>
                    </a:cubicBezTo>
                    <a:cubicBezTo>
                      <a:pt x="3080" y="119750"/>
                      <a:pt x="0" y="109191"/>
                      <a:pt x="0" y="95788"/>
                    </a:cubicBezTo>
                    <a:lnTo>
                      <a:pt x="0" y="43340"/>
                    </a:lnTo>
                    <a:cubicBezTo>
                      <a:pt x="0" y="29589"/>
                      <a:pt x="3196" y="18914"/>
                      <a:pt x="9530" y="11372"/>
                    </a:cubicBezTo>
                    <a:cubicBezTo>
                      <a:pt x="15864" y="3771"/>
                      <a:pt x="24929" y="0"/>
                      <a:pt x="36725" y="0"/>
                    </a:cubicBezTo>
                    <a:cubicBezTo>
                      <a:pt x="47650" y="0"/>
                      <a:pt x="56017" y="3829"/>
                      <a:pt x="61945" y="11488"/>
                    </a:cubicBezTo>
                    <a:cubicBezTo>
                      <a:pt x="62293" y="12010"/>
                      <a:pt x="62642" y="12242"/>
                      <a:pt x="62991" y="12184"/>
                    </a:cubicBezTo>
                    <a:cubicBezTo>
                      <a:pt x="63339" y="12068"/>
                      <a:pt x="63513" y="11778"/>
                      <a:pt x="63513" y="11256"/>
                    </a:cubicBezTo>
                    <a:lnTo>
                      <a:pt x="63513" y="5396"/>
                    </a:lnTo>
                    <a:cubicBezTo>
                      <a:pt x="63513" y="4525"/>
                      <a:pt x="63804" y="3771"/>
                      <a:pt x="64443" y="3133"/>
                    </a:cubicBezTo>
                    <a:close/>
                    <a:moveTo>
                      <a:pt x="59039" y="107276"/>
                    </a:moveTo>
                    <a:cubicBezTo>
                      <a:pt x="62003" y="103795"/>
                      <a:pt x="63455" y="99269"/>
                      <a:pt x="63455" y="93758"/>
                    </a:cubicBezTo>
                    <a:lnTo>
                      <a:pt x="63455" y="45835"/>
                    </a:lnTo>
                    <a:cubicBezTo>
                      <a:pt x="63455" y="40149"/>
                      <a:pt x="62003" y="35507"/>
                      <a:pt x="59039" y="32026"/>
                    </a:cubicBezTo>
                    <a:cubicBezTo>
                      <a:pt x="56075" y="28545"/>
                      <a:pt x="52182" y="26804"/>
                      <a:pt x="47359" y="26804"/>
                    </a:cubicBezTo>
                    <a:cubicBezTo>
                      <a:pt x="42536" y="26804"/>
                      <a:pt x="38585" y="28603"/>
                      <a:pt x="35563" y="32142"/>
                    </a:cubicBezTo>
                    <a:cubicBezTo>
                      <a:pt x="32541" y="35739"/>
                      <a:pt x="30972" y="40265"/>
                      <a:pt x="30972" y="45777"/>
                    </a:cubicBezTo>
                    <a:lnTo>
                      <a:pt x="30972" y="93700"/>
                    </a:lnTo>
                    <a:cubicBezTo>
                      <a:pt x="30972" y="99211"/>
                      <a:pt x="32483" y="103737"/>
                      <a:pt x="35563" y="107218"/>
                    </a:cubicBezTo>
                    <a:cubicBezTo>
                      <a:pt x="38643" y="110699"/>
                      <a:pt x="42536" y="112440"/>
                      <a:pt x="47359" y="112440"/>
                    </a:cubicBezTo>
                    <a:cubicBezTo>
                      <a:pt x="52182" y="112440"/>
                      <a:pt x="56075" y="110699"/>
                      <a:pt x="59039" y="107218"/>
                    </a:cubicBezTo>
                    <a:close/>
                  </a:path>
                </a:pathLst>
              </a:custGeom>
              <a:solidFill>
                <a:srgbClr val="4C5336"/>
              </a:solidFill>
              <a:ln w="5811"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538107A7-4D02-2D40-A016-B644E0B7C733}"/>
                  </a:ext>
                </a:extLst>
              </p:cNvPr>
              <p:cNvSpPr/>
              <p:nvPr/>
            </p:nvSpPr>
            <p:spPr>
              <a:xfrm>
                <a:off x="3394685" y="1301071"/>
                <a:ext cx="94544" cy="189487"/>
              </a:xfrm>
              <a:custGeom>
                <a:avLst/>
                <a:gdLst>
                  <a:gd name="connsiteX0" fmla="*/ 84607 w 94544"/>
                  <a:gd name="connsiteY0" fmla="*/ 11662 h 189487"/>
                  <a:gd name="connsiteX1" fmla="*/ 94544 w 94544"/>
                  <a:gd name="connsiteY1" fmla="*/ 43398 h 189487"/>
                  <a:gd name="connsiteX2" fmla="*/ 94544 w 94544"/>
                  <a:gd name="connsiteY2" fmla="*/ 97471 h 189487"/>
                  <a:gd name="connsiteX3" fmla="*/ 84607 w 94544"/>
                  <a:gd name="connsiteY3" fmla="*/ 129613 h 189487"/>
                  <a:gd name="connsiteX4" fmla="*/ 56715 w 94544"/>
                  <a:gd name="connsiteY4" fmla="*/ 141101 h 189487"/>
                  <a:gd name="connsiteX5" fmla="*/ 44105 w 94544"/>
                  <a:gd name="connsiteY5" fmla="*/ 138838 h 189487"/>
                  <a:gd name="connsiteX6" fmla="*/ 32599 w 94544"/>
                  <a:gd name="connsiteY6" fmla="*/ 131470 h 189487"/>
                  <a:gd name="connsiteX7" fmla="*/ 31553 w 94544"/>
                  <a:gd name="connsiteY7" fmla="*/ 131179 h 189487"/>
                  <a:gd name="connsiteX8" fmla="*/ 31030 w 94544"/>
                  <a:gd name="connsiteY8" fmla="*/ 132224 h 189487"/>
                  <a:gd name="connsiteX9" fmla="*/ 31030 w 94544"/>
                  <a:gd name="connsiteY9" fmla="*/ 186297 h 189487"/>
                  <a:gd name="connsiteX10" fmla="*/ 30101 w 94544"/>
                  <a:gd name="connsiteY10" fmla="*/ 188560 h 189487"/>
                  <a:gd name="connsiteX11" fmla="*/ 27834 w 94544"/>
                  <a:gd name="connsiteY11" fmla="*/ 189488 h 189487"/>
                  <a:gd name="connsiteX12" fmla="*/ 3196 w 94544"/>
                  <a:gd name="connsiteY12" fmla="*/ 189488 h 189487"/>
                  <a:gd name="connsiteX13" fmla="*/ 930 w 94544"/>
                  <a:gd name="connsiteY13" fmla="*/ 188560 h 189487"/>
                  <a:gd name="connsiteX14" fmla="*/ 0 w 94544"/>
                  <a:gd name="connsiteY14" fmla="*/ 186297 h 189487"/>
                  <a:gd name="connsiteX15" fmla="*/ 0 w 94544"/>
                  <a:gd name="connsiteY15" fmla="*/ 5396 h 189487"/>
                  <a:gd name="connsiteX16" fmla="*/ 930 w 94544"/>
                  <a:gd name="connsiteY16" fmla="*/ 3133 h 189487"/>
                  <a:gd name="connsiteX17" fmla="*/ 3196 w 94544"/>
                  <a:gd name="connsiteY17" fmla="*/ 2205 h 189487"/>
                  <a:gd name="connsiteX18" fmla="*/ 27834 w 94544"/>
                  <a:gd name="connsiteY18" fmla="*/ 2205 h 189487"/>
                  <a:gd name="connsiteX19" fmla="*/ 30101 w 94544"/>
                  <a:gd name="connsiteY19" fmla="*/ 3133 h 189487"/>
                  <a:gd name="connsiteX20" fmla="*/ 31030 w 94544"/>
                  <a:gd name="connsiteY20" fmla="*/ 5396 h 189487"/>
                  <a:gd name="connsiteX21" fmla="*/ 31030 w 94544"/>
                  <a:gd name="connsiteY21" fmla="*/ 8587 h 189487"/>
                  <a:gd name="connsiteX22" fmla="*/ 31728 w 94544"/>
                  <a:gd name="connsiteY22" fmla="*/ 9515 h 189487"/>
                  <a:gd name="connsiteX23" fmla="*/ 33180 w 94544"/>
                  <a:gd name="connsiteY23" fmla="*/ 8587 h 189487"/>
                  <a:gd name="connsiteX24" fmla="*/ 56773 w 94544"/>
                  <a:gd name="connsiteY24" fmla="*/ 0 h 189487"/>
                  <a:gd name="connsiteX25" fmla="*/ 84665 w 94544"/>
                  <a:gd name="connsiteY25" fmla="*/ 11662 h 189487"/>
                  <a:gd name="connsiteX26" fmla="*/ 59155 w 94544"/>
                  <a:gd name="connsiteY26" fmla="*/ 31852 h 189487"/>
                  <a:gd name="connsiteX27" fmla="*/ 47069 w 94544"/>
                  <a:gd name="connsiteY27" fmla="*/ 26514 h 189487"/>
                  <a:gd name="connsiteX28" fmla="*/ 35389 w 94544"/>
                  <a:gd name="connsiteY28" fmla="*/ 31852 h 189487"/>
                  <a:gd name="connsiteX29" fmla="*/ 30972 w 94544"/>
                  <a:gd name="connsiteY29" fmla="*/ 45776 h 189487"/>
                  <a:gd name="connsiteX30" fmla="*/ 30972 w 94544"/>
                  <a:gd name="connsiteY30" fmla="*/ 95266 h 189487"/>
                  <a:gd name="connsiteX31" fmla="*/ 35389 w 94544"/>
                  <a:gd name="connsiteY31" fmla="*/ 109074 h 189487"/>
                  <a:gd name="connsiteX32" fmla="*/ 47069 w 94544"/>
                  <a:gd name="connsiteY32" fmla="*/ 114296 h 189487"/>
                  <a:gd name="connsiteX33" fmla="*/ 59155 w 94544"/>
                  <a:gd name="connsiteY33" fmla="*/ 109074 h 189487"/>
                  <a:gd name="connsiteX34" fmla="*/ 63688 w 94544"/>
                  <a:gd name="connsiteY34" fmla="*/ 95266 h 189487"/>
                  <a:gd name="connsiteX35" fmla="*/ 63688 w 94544"/>
                  <a:gd name="connsiteY35" fmla="*/ 45776 h 189487"/>
                  <a:gd name="connsiteX36" fmla="*/ 59155 w 94544"/>
                  <a:gd name="connsiteY36" fmla="*/ 31852 h 189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544" h="189487">
                    <a:moveTo>
                      <a:pt x="84607" y="11662"/>
                    </a:moveTo>
                    <a:cubicBezTo>
                      <a:pt x="91232" y="19436"/>
                      <a:pt x="94544" y="29995"/>
                      <a:pt x="94544" y="43398"/>
                    </a:cubicBezTo>
                    <a:lnTo>
                      <a:pt x="94544" y="97471"/>
                    </a:lnTo>
                    <a:cubicBezTo>
                      <a:pt x="94544" y="111221"/>
                      <a:pt x="91232" y="121897"/>
                      <a:pt x="84607" y="129613"/>
                    </a:cubicBezTo>
                    <a:cubicBezTo>
                      <a:pt x="77983" y="137271"/>
                      <a:pt x="68685" y="141101"/>
                      <a:pt x="56715" y="141101"/>
                    </a:cubicBezTo>
                    <a:cubicBezTo>
                      <a:pt x="52589" y="141101"/>
                      <a:pt x="48405" y="140346"/>
                      <a:pt x="44105" y="138838"/>
                    </a:cubicBezTo>
                    <a:cubicBezTo>
                      <a:pt x="39805" y="137329"/>
                      <a:pt x="35970" y="134893"/>
                      <a:pt x="32599" y="131470"/>
                    </a:cubicBezTo>
                    <a:cubicBezTo>
                      <a:pt x="32251" y="131121"/>
                      <a:pt x="31902" y="131005"/>
                      <a:pt x="31553" y="131179"/>
                    </a:cubicBezTo>
                    <a:cubicBezTo>
                      <a:pt x="31205" y="131353"/>
                      <a:pt x="31030" y="131702"/>
                      <a:pt x="31030" y="132224"/>
                    </a:cubicBezTo>
                    <a:lnTo>
                      <a:pt x="31030" y="186297"/>
                    </a:lnTo>
                    <a:cubicBezTo>
                      <a:pt x="31030" y="187167"/>
                      <a:pt x="30740" y="187921"/>
                      <a:pt x="30101" y="188560"/>
                    </a:cubicBezTo>
                    <a:cubicBezTo>
                      <a:pt x="29461" y="189198"/>
                      <a:pt x="28706" y="189488"/>
                      <a:pt x="27834" y="189488"/>
                    </a:cubicBezTo>
                    <a:lnTo>
                      <a:pt x="3196" y="189488"/>
                    </a:lnTo>
                    <a:cubicBezTo>
                      <a:pt x="2324" y="189488"/>
                      <a:pt x="1511" y="189198"/>
                      <a:pt x="930" y="188560"/>
                    </a:cubicBezTo>
                    <a:cubicBezTo>
                      <a:pt x="349" y="187921"/>
                      <a:pt x="0" y="187167"/>
                      <a:pt x="0" y="186297"/>
                    </a:cubicBezTo>
                    <a:lnTo>
                      <a:pt x="0" y="5396"/>
                    </a:lnTo>
                    <a:cubicBezTo>
                      <a:pt x="0" y="4525"/>
                      <a:pt x="291" y="3771"/>
                      <a:pt x="930" y="3133"/>
                    </a:cubicBezTo>
                    <a:cubicBezTo>
                      <a:pt x="1569" y="2495"/>
                      <a:pt x="2324" y="2205"/>
                      <a:pt x="3196" y="2205"/>
                    </a:cubicBezTo>
                    <a:lnTo>
                      <a:pt x="27834" y="2205"/>
                    </a:lnTo>
                    <a:cubicBezTo>
                      <a:pt x="28706" y="2205"/>
                      <a:pt x="29461" y="2495"/>
                      <a:pt x="30101" y="3133"/>
                    </a:cubicBezTo>
                    <a:cubicBezTo>
                      <a:pt x="30740" y="3771"/>
                      <a:pt x="31030" y="4525"/>
                      <a:pt x="31030" y="5396"/>
                    </a:cubicBezTo>
                    <a:lnTo>
                      <a:pt x="31030" y="8587"/>
                    </a:lnTo>
                    <a:cubicBezTo>
                      <a:pt x="31030" y="9109"/>
                      <a:pt x="31263" y="9457"/>
                      <a:pt x="31728" y="9515"/>
                    </a:cubicBezTo>
                    <a:cubicBezTo>
                      <a:pt x="32193" y="9631"/>
                      <a:pt x="32657" y="9283"/>
                      <a:pt x="33180" y="8587"/>
                    </a:cubicBezTo>
                    <a:cubicBezTo>
                      <a:pt x="39456" y="2901"/>
                      <a:pt x="47301" y="0"/>
                      <a:pt x="56773" y="0"/>
                    </a:cubicBezTo>
                    <a:cubicBezTo>
                      <a:pt x="68743" y="0"/>
                      <a:pt x="78041" y="3887"/>
                      <a:pt x="84665" y="11662"/>
                    </a:cubicBezTo>
                    <a:close/>
                    <a:moveTo>
                      <a:pt x="59155" y="31852"/>
                    </a:moveTo>
                    <a:cubicBezTo>
                      <a:pt x="56134" y="28313"/>
                      <a:pt x="52124" y="26514"/>
                      <a:pt x="47069" y="26514"/>
                    </a:cubicBezTo>
                    <a:cubicBezTo>
                      <a:pt x="42013" y="26514"/>
                      <a:pt x="38352" y="28313"/>
                      <a:pt x="35389" y="31852"/>
                    </a:cubicBezTo>
                    <a:cubicBezTo>
                      <a:pt x="32425" y="35449"/>
                      <a:pt x="30972" y="40033"/>
                      <a:pt x="30972" y="45776"/>
                    </a:cubicBezTo>
                    <a:lnTo>
                      <a:pt x="30972" y="95266"/>
                    </a:lnTo>
                    <a:cubicBezTo>
                      <a:pt x="30972" y="100952"/>
                      <a:pt x="32425" y="105593"/>
                      <a:pt x="35389" y="109074"/>
                    </a:cubicBezTo>
                    <a:cubicBezTo>
                      <a:pt x="38352" y="112556"/>
                      <a:pt x="42246" y="114296"/>
                      <a:pt x="47069" y="114296"/>
                    </a:cubicBezTo>
                    <a:cubicBezTo>
                      <a:pt x="51892" y="114296"/>
                      <a:pt x="56075" y="112556"/>
                      <a:pt x="59155" y="109074"/>
                    </a:cubicBezTo>
                    <a:cubicBezTo>
                      <a:pt x="62177" y="105593"/>
                      <a:pt x="63688" y="101010"/>
                      <a:pt x="63688" y="95266"/>
                    </a:cubicBezTo>
                    <a:lnTo>
                      <a:pt x="63688" y="45776"/>
                    </a:lnTo>
                    <a:cubicBezTo>
                      <a:pt x="63688" y="40091"/>
                      <a:pt x="62177" y="35449"/>
                      <a:pt x="59155" y="31852"/>
                    </a:cubicBezTo>
                    <a:close/>
                  </a:path>
                </a:pathLst>
              </a:custGeom>
              <a:solidFill>
                <a:srgbClr val="4C5336"/>
              </a:solidFill>
              <a:ln w="5811"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6FB915BA-9055-E948-AD31-9015FBD563CD}"/>
                  </a:ext>
                </a:extLst>
              </p:cNvPr>
              <p:cNvSpPr/>
              <p:nvPr/>
            </p:nvSpPr>
            <p:spPr>
              <a:xfrm>
                <a:off x="3509683" y="1301071"/>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0 w 94834"/>
                  <a:gd name="connsiteY3" fmla="*/ 83256 h 141042"/>
                  <a:gd name="connsiteX4" fmla="*/ 31030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7 w 94834"/>
                  <a:gd name="connsiteY10" fmla="*/ 98747 h 141042"/>
                  <a:gd name="connsiteX11" fmla="*/ 93324 w 94834"/>
                  <a:gd name="connsiteY11" fmla="*/ 99676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5 w 94834"/>
                  <a:gd name="connsiteY21" fmla="*/ 43340 h 141042"/>
                  <a:gd name="connsiteX22" fmla="*/ 94835 w 94834"/>
                  <a:gd name="connsiteY22" fmla="*/ 78673 h 141042"/>
                  <a:gd name="connsiteX23" fmla="*/ 93905 w 94834"/>
                  <a:gd name="connsiteY23" fmla="*/ 80936 h 141042"/>
                  <a:gd name="connsiteX24" fmla="*/ 35563 w 94834"/>
                  <a:gd name="connsiteY24" fmla="*/ 32142 h 141042"/>
                  <a:gd name="connsiteX25" fmla="*/ 31030 w 94834"/>
                  <a:gd name="connsiteY25" fmla="*/ 45776 h 141042"/>
                  <a:gd name="connsiteX26" fmla="*/ 31030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7" y="81632"/>
                      <a:pt x="92452" y="81922"/>
                      <a:pt x="91580" y="81922"/>
                    </a:cubicBezTo>
                    <a:lnTo>
                      <a:pt x="32367" y="81922"/>
                    </a:lnTo>
                    <a:cubicBezTo>
                      <a:pt x="31495" y="81922"/>
                      <a:pt x="31030" y="82386"/>
                      <a:pt x="31030" y="83256"/>
                    </a:cubicBezTo>
                    <a:lnTo>
                      <a:pt x="31030" y="95324"/>
                    </a:lnTo>
                    <a:cubicBezTo>
                      <a:pt x="31030" y="100836"/>
                      <a:pt x="32541" y="105419"/>
                      <a:pt x="35563" y="108958"/>
                    </a:cubicBezTo>
                    <a:cubicBezTo>
                      <a:pt x="38585" y="112556"/>
                      <a:pt x="42536" y="114296"/>
                      <a:pt x="47359" y="114296"/>
                    </a:cubicBezTo>
                    <a:cubicBezTo>
                      <a:pt x="51485" y="114296"/>
                      <a:pt x="54971" y="113020"/>
                      <a:pt x="57935" y="110409"/>
                    </a:cubicBezTo>
                    <a:cubicBezTo>
                      <a:pt x="60899" y="107798"/>
                      <a:pt x="62816" y="104491"/>
                      <a:pt x="63688" y="100372"/>
                    </a:cubicBezTo>
                    <a:cubicBezTo>
                      <a:pt x="64211" y="98573"/>
                      <a:pt x="65373" y="97703"/>
                      <a:pt x="67174" y="97703"/>
                    </a:cubicBezTo>
                    <a:lnTo>
                      <a:pt x="91057" y="98747"/>
                    </a:lnTo>
                    <a:cubicBezTo>
                      <a:pt x="91929" y="98747"/>
                      <a:pt x="92684" y="99037"/>
                      <a:pt x="93324" y="99676"/>
                    </a:cubicBezTo>
                    <a:cubicBezTo>
                      <a:pt x="93963" y="100314"/>
                      <a:pt x="94195" y="101126"/>
                      <a:pt x="94021" y="102228"/>
                    </a:cubicBezTo>
                    <a:cubicBezTo>
                      <a:pt x="92742" y="114702"/>
                      <a:pt x="88210" y="124333"/>
                      <a:pt x="80365" y="131005"/>
                    </a:cubicBezTo>
                    <a:cubicBezTo>
                      <a:pt x="72521" y="137678"/>
                      <a:pt x="61480" y="141043"/>
                      <a:pt x="47417" y="141043"/>
                    </a:cubicBezTo>
                    <a:cubicBezTo>
                      <a:pt x="33355" y="141043"/>
                      <a:pt x="21210" y="137155"/>
                      <a:pt x="12726" y="129381"/>
                    </a:cubicBezTo>
                    <a:cubicBezTo>
                      <a:pt x="4242" y="121606"/>
                      <a:pt x="0" y="111047"/>
                      <a:pt x="0" y="97645"/>
                    </a:cubicBezTo>
                    <a:lnTo>
                      <a:pt x="0" y="43340"/>
                    </a:lnTo>
                    <a:cubicBezTo>
                      <a:pt x="0" y="30344"/>
                      <a:pt x="4242" y="19842"/>
                      <a:pt x="12726" y="11894"/>
                    </a:cubicBezTo>
                    <a:cubicBezTo>
                      <a:pt x="21210" y="3945"/>
                      <a:pt x="32774" y="0"/>
                      <a:pt x="47417" y="0"/>
                    </a:cubicBezTo>
                    <a:cubicBezTo>
                      <a:pt x="62061" y="0"/>
                      <a:pt x="73624" y="3945"/>
                      <a:pt x="82109" y="11894"/>
                    </a:cubicBezTo>
                    <a:cubicBezTo>
                      <a:pt x="90592" y="19842"/>
                      <a:pt x="94835" y="30344"/>
                      <a:pt x="94835" y="43340"/>
                    </a:cubicBezTo>
                    <a:lnTo>
                      <a:pt x="94835" y="78673"/>
                    </a:lnTo>
                    <a:cubicBezTo>
                      <a:pt x="94835" y="79543"/>
                      <a:pt x="94544" y="80297"/>
                      <a:pt x="93905" y="80936"/>
                    </a:cubicBezTo>
                    <a:close/>
                    <a:moveTo>
                      <a:pt x="35563" y="32142"/>
                    </a:moveTo>
                    <a:cubicBezTo>
                      <a:pt x="32541" y="35739"/>
                      <a:pt x="31030" y="40265"/>
                      <a:pt x="31030" y="45776"/>
                    </a:cubicBezTo>
                    <a:lnTo>
                      <a:pt x="31030" y="57844"/>
                    </a:lnTo>
                    <a:cubicBezTo>
                      <a:pt x="31030" y="58715"/>
                      <a:pt x="31495"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415" y="26746"/>
                      <a:pt x="47359" y="26746"/>
                    </a:cubicBezTo>
                    <a:cubicBezTo>
                      <a:pt x="42304" y="26746"/>
                      <a:pt x="38585" y="28545"/>
                      <a:pt x="35563" y="32084"/>
                    </a:cubicBezTo>
                    <a:close/>
                  </a:path>
                </a:pathLst>
              </a:custGeom>
              <a:solidFill>
                <a:srgbClr val="4C5336"/>
              </a:solidFill>
              <a:ln w="5811"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E9E3F09C-979F-864B-92C0-0B33F4448947}"/>
                  </a:ext>
                </a:extLst>
              </p:cNvPr>
              <p:cNvSpPr/>
              <p:nvPr/>
            </p:nvSpPr>
            <p:spPr>
              <a:xfrm>
                <a:off x="3623752" y="1301071"/>
                <a:ext cx="95647" cy="141042"/>
              </a:xfrm>
              <a:custGeom>
                <a:avLst/>
                <a:gdLst>
                  <a:gd name="connsiteX0" fmla="*/ 12726 w 95647"/>
                  <a:gd name="connsiteY0" fmla="*/ 129265 h 141042"/>
                  <a:gd name="connsiteX1" fmla="*/ 0 w 95647"/>
                  <a:gd name="connsiteY1" fmla="*/ 97413 h 141042"/>
                  <a:gd name="connsiteX2" fmla="*/ 0 w 95647"/>
                  <a:gd name="connsiteY2" fmla="*/ 43630 h 141042"/>
                  <a:gd name="connsiteX3" fmla="*/ 12842 w 95647"/>
                  <a:gd name="connsiteY3" fmla="*/ 11894 h 141042"/>
                  <a:gd name="connsiteX4" fmla="*/ 47708 w 95647"/>
                  <a:gd name="connsiteY4" fmla="*/ 0 h 141042"/>
                  <a:gd name="connsiteX5" fmla="*/ 82806 w 95647"/>
                  <a:gd name="connsiteY5" fmla="*/ 11894 h 141042"/>
                  <a:gd name="connsiteX6" fmla="*/ 95648 w 95647"/>
                  <a:gd name="connsiteY6" fmla="*/ 43630 h 141042"/>
                  <a:gd name="connsiteX7" fmla="*/ 95648 w 95647"/>
                  <a:gd name="connsiteY7" fmla="*/ 97413 h 141042"/>
                  <a:gd name="connsiteX8" fmla="*/ 82922 w 95647"/>
                  <a:gd name="connsiteY8" fmla="*/ 129265 h 141042"/>
                  <a:gd name="connsiteX9" fmla="*/ 47650 w 95647"/>
                  <a:gd name="connsiteY9" fmla="*/ 141043 h 141042"/>
                  <a:gd name="connsiteX10" fmla="*/ 12668 w 95647"/>
                  <a:gd name="connsiteY10" fmla="*/ 129265 h 141042"/>
                  <a:gd name="connsiteX11" fmla="*/ 59911 w 95647"/>
                  <a:gd name="connsiteY11" fmla="*/ 108784 h 141042"/>
                  <a:gd name="connsiteX12" fmla="*/ 64618 w 95647"/>
                  <a:gd name="connsiteY12" fmla="*/ 94976 h 141042"/>
                  <a:gd name="connsiteX13" fmla="*/ 64618 w 95647"/>
                  <a:gd name="connsiteY13" fmla="*/ 45718 h 141042"/>
                  <a:gd name="connsiteX14" fmla="*/ 59911 w 95647"/>
                  <a:gd name="connsiteY14" fmla="*/ 32084 h 141042"/>
                  <a:gd name="connsiteX15" fmla="*/ 47708 w 95647"/>
                  <a:gd name="connsiteY15" fmla="*/ 26746 h 141042"/>
                  <a:gd name="connsiteX16" fmla="*/ 35621 w 95647"/>
                  <a:gd name="connsiteY16" fmla="*/ 31968 h 141042"/>
                  <a:gd name="connsiteX17" fmla="*/ 31089 w 95647"/>
                  <a:gd name="connsiteY17" fmla="*/ 45776 h 141042"/>
                  <a:gd name="connsiteX18" fmla="*/ 31089 w 95647"/>
                  <a:gd name="connsiteY18" fmla="*/ 95034 h 141042"/>
                  <a:gd name="connsiteX19" fmla="*/ 35621 w 95647"/>
                  <a:gd name="connsiteY19" fmla="*/ 108842 h 141042"/>
                  <a:gd name="connsiteX20" fmla="*/ 47708 w 95647"/>
                  <a:gd name="connsiteY20" fmla="*/ 114064 h 141042"/>
                  <a:gd name="connsiteX21" fmla="*/ 59911 w 95647"/>
                  <a:gd name="connsiteY21" fmla="*/ 108842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647" h="141042">
                    <a:moveTo>
                      <a:pt x="12726" y="129265"/>
                    </a:moveTo>
                    <a:cubicBezTo>
                      <a:pt x="4242" y="121432"/>
                      <a:pt x="0" y="110815"/>
                      <a:pt x="0" y="97413"/>
                    </a:cubicBezTo>
                    <a:lnTo>
                      <a:pt x="0" y="43630"/>
                    </a:lnTo>
                    <a:cubicBezTo>
                      <a:pt x="0" y="30402"/>
                      <a:pt x="4300" y="19842"/>
                      <a:pt x="12842" y="11894"/>
                    </a:cubicBezTo>
                    <a:cubicBezTo>
                      <a:pt x="21442" y="3945"/>
                      <a:pt x="33064" y="0"/>
                      <a:pt x="47708" y="0"/>
                    </a:cubicBezTo>
                    <a:cubicBezTo>
                      <a:pt x="62351" y="0"/>
                      <a:pt x="74264" y="3945"/>
                      <a:pt x="82806" y="11894"/>
                    </a:cubicBezTo>
                    <a:cubicBezTo>
                      <a:pt x="91406" y="19842"/>
                      <a:pt x="95648" y="30402"/>
                      <a:pt x="95648" y="43630"/>
                    </a:cubicBezTo>
                    <a:lnTo>
                      <a:pt x="95648" y="97413"/>
                    </a:lnTo>
                    <a:cubicBezTo>
                      <a:pt x="95648" y="110815"/>
                      <a:pt x="91406" y="121432"/>
                      <a:pt x="82922" y="129265"/>
                    </a:cubicBezTo>
                    <a:cubicBezTo>
                      <a:pt x="74438" y="137097"/>
                      <a:pt x="62700" y="141043"/>
                      <a:pt x="47650" y="141043"/>
                    </a:cubicBezTo>
                    <a:cubicBezTo>
                      <a:pt x="32599" y="141043"/>
                      <a:pt x="21152" y="137097"/>
                      <a:pt x="12668" y="129265"/>
                    </a:cubicBezTo>
                    <a:close/>
                    <a:moveTo>
                      <a:pt x="59911" y="108784"/>
                    </a:moveTo>
                    <a:cubicBezTo>
                      <a:pt x="63049" y="105303"/>
                      <a:pt x="64618" y="100720"/>
                      <a:pt x="64618" y="94976"/>
                    </a:cubicBezTo>
                    <a:lnTo>
                      <a:pt x="64618" y="45718"/>
                    </a:lnTo>
                    <a:cubicBezTo>
                      <a:pt x="64618" y="40207"/>
                      <a:pt x="63049" y="35623"/>
                      <a:pt x="59911" y="32084"/>
                    </a:cubicBezTo>
                    <a:cubicBezTo>
                      <a:pt x="56773" y="28545"/>
                      <a:pt x="52705" y="26746"/>
                      <a:pt x="47708" y="26746"/>
                    </a:cubicBezTo>
                    <a:cubicBezTo>
                      <a:pt x="42710" y="26746"/>
                      <a:pt x="38701" y="28487"/>
                      <a:pt x="35621" y="31968"/>
                    </a:cubicBezTo>
                    <a:cubicBezTo>
                      <a:pt x="32599" y="35449"/>
                      <a:pt x="31089" y="40033"/>
                      <a:pt x="31089" y="45776"/>
                    </a:cubicBezTo>
                    <a:lnTo>
                      <a:pt x="31089" y="95034"/>
                    </a:lnTo>
                    <a:cubicBezTo>
                      <a:pt x="31089" y="100720"/>
                      <a:pt x="32599" y="105361"/>
                      <a:pt x="35621" y="108842"/>
                    </a:cubicBezTo>
                    <a:cubicBezTo>
                      <a:pt x="38643" y="112324"/>
                      <a:pt x="42652" y="114064"/>
                      <a:pt x="47708" y="114064"/>
                    </a:cubicBezTo>
                    <a:cubicBezTo>
                      <a:pt x="52763" y="114064"/>
                      <a:pt x="56773" y="112324"/>
                      <a:pt x="59911" y="108842"/>
                    </a:cubicBezTo>
                    <a:close/>
                  </a:path>
                </a:pathLst>
              </a:custGeom>
              <a:solidFill>
                <a:srgbClr val="4C5336"/>
              </a:solidFill>
              <a:ln w="5811"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8C3C115D-DA94-864E-A4E6-1FF5FC6088A7}"/>
                  </a:ext>
                </a:extLst>
              </p:cNvPr>
              <p:cNvSpPr/>
              <p:nvPr/>
            </p:nvSpPr>
            <p:spPr>
              <a:xfrm>
                <a:off x="3742876" y="1301071"/>
                <a:ext cx="94544" cy="189487"/>
              </a:xfrm>
              <a:custGeom>
                <a:avLst/>
                <a:gdLst>
                  <a:gd name="connsiteX0" fmla="*/ 84607 w 94544"/>
                  <a:gd name="connsiteY0" fmla="*/ 11662 h 189487"/>
                  <a:gd name="connsiteX1" fmla="*/ 94544 w 94544"/>
                  <a:gd name="connsiteY1" fmla="*/ 43398 h 189487"/>
                  <a:gd name="connsiteX2" fmla="*/ 94544 w 94544"/>
                  <a:gd name="connsiteY2" fmla="*/ 97471 h 189487"/>
                  <a:gd name="connsiteX3" fmla="*/ 84607 w 94544"/>
                  <a:gd name="connsiteY3" fmla="*/ 129613 h 189487"/>
                  <a:gd name="connsiteX4" fmla="*/ 56715 w 94544"/>
                  <a:gd name="connsiteY4" fmla="*/ 141101 h 189487"/>
                  <a:gd name="connsiteX5" fmla="*/ 44105 w 94544"/>
                  <a:gd name="connsiteY5" fmla="*/ 138838 h 189487"/>
                  <a:gd name="connsiteX6" fmla="*/ 32599 w 94544"/>
                  <a:gd name="connsiteY6" fmla="*/ 131470 h 189487"/>
                  <a:gd name="connsiteX7" fmla="*/ 31553 w 94544"/>
                  <a:gd name="connsiteY7" fmla="*/ 131179 h 189487"/>
                  <a:gd name="connsiteX8" fmla="*/ 31030 w 94544"/>
                  <a:gd name="connsiteY8" fmla="*/ 132224 h 189487"/>
                  <a:gd name="connsiteX9" fmla="*/ 31030 w 94544"/>
                  <a:gd name="connsiteY9" fmla="*/ 186297 h 189487"/>
                  <a:gd name="connsiteX10" fmla="*/ 30101 w 94544"/>
                  <a:gd name="connsiteY10" fmla="*/ 188560 h 189487"/>
                  <a:gd name="connsiteX11" fmla="*/ 27834 w 94544"/>
                  <a:gd name="connsiteY11" fmla="*/ 189488 h 189487"/>
                  <a:gd name="connsiteX12" fmla="*/ 3196 w 94544"/>
                  <a:gd name="connsiteY12" fmla="*/ 189488 h 189487"/>
                  <a:gd name="connsiteX13" fmla="*/ 930 w 94544"/>
                  <a:gd name="connsiteY13" fmla="*/ 188560 h 189487"/>
                  <a:gd name="connsiteX14" fmla="*/ 0 w 94544"/>
                  <a:gd name="connsiteY14" fmla="*/ 186297 h 189487"/>
                  <a:gd name="connsiteX15" fmla="*/ 0 w 94544"/>
                  <a:gd name="connsiteY15" fmla="*/ 5396 h 189487"/>
                  <a:gd name="connsiteX16" fmla="*/ 930 w 94544"/>
                  <a:gd name="connsiteY16" fmla="*/ 3133 h 189487"/>
                  <a:gd name="connsiteX17" fmla="*/ 3196 w 94544"/>
                  <a:gd name="connsiteY17" fmla="*/ 2205 h 189487"/>
                  <a:gd name="connsiteX18" fmla="*/ 27834 w 94544"/>
                  <a:gd name="connsiteY18" fmla="*/ 2205 h 189487"/>
                  <a:gd name="connsiteX19" fmla="*/ 30101 w 94544"/>
                  <a:gd name="connsiteY19" fmla="*/ 3133 h 189487"/>
                  <a:gd name="connsiteX20" fmla="*/ 31030 w 94544"/>
                  <a:gd name="connsiteY20" fmla="*/ 5396 h 189487"/>
                  <a:gd name="connsiteX21" fmla="*/ 31030 w 94544"/>
                  <a:gd name="connsiteY21" fmla="*/ 8587 h 189487"/>
                  <a:gd name="connsiteX22" fmla="*/ 31728 w 94544"/>
                  <a:gd name="connsiteY22" fmla="*/ 9515 h 189487"/>
                  <a:gd name="connsiteX23" fmla="*/ 33180 w 94544"/>
                  <a:gd name="connsiteY23" fmla="*/ 8587 h 189487"/>
                  <a:gd name="connsiteX24" fmla="*/ 56773 w 94544"/>
                  <a:gd name="connsiteY24" fmla="*/ 0 h 189487"/>
                  <a:gd name="connsiteX25" fmla="*/ 84665 w 94544"/>
                  <a:gd name="connsiteY25" fmla="*/ 11662 h 189487"/>
                  <a:gd name="connsiteX26" fmla="*/ 59155 w 94544"/>
                  <a:gd name="connsiteY26" fmla="*/ 31852 h 189487"/>
                  <a:gd name="connsiteX27" fmla="*/ 47069 w 94544"/>
                  <a:gd name="connsiteY27" fmla="*/ 26514 h 189487"/>
                  <a:gd name="connsiteX28" fmla="*/ 35389 w 94544"/>
                  <a:gd name="connsiteY28" fmla="*/ 31852 h 189487"/>
                  <a:gd name="connsiteX29" fmla="*/ 30972 w 94544"/>
                  <a:gd name="connsiteY29" fmla="*/ 45776 h 189487"/>
                  <a:gd name="connsiteX30" fmla="*/ 30972 w 94544"/>
                  <a:gd name="connsiteY30" fmla="*/ 95266 h 189487"/>
                  <a:gd name="connsiteX31" fmla="*/ 35389 w 94544"/>
                  <a:gd name="connsiteY31" fmla="*/ 109074 h 189487"/>
                  <a:gd name="connsiteX32" fmla="*/ 47069 w 94544"/>
                  <a:gd name="connsiteY32" fmla="*/ 114296 h 189487"/>
                  <a:gd name="connsiteX33" fmla="*/ 59155 w 94544"/>
                  <a:gd name="connsiteY33" fmla="*/ 109074 h 189487"/>
                  <a:gd name="connsiteX34" fmla="*/ 63688 w 94544"/>
                  <a:gd name="connsiteY34" fmla="*/ 95266 h 189487"/>
                  <a:gd name="connsiteX35" fmla="*/ 63688 w 94544"/>
                  <a:gd name="connsiteY35" fmla="*/ 45776 h 189487"/>
                  <a:gd name="connsiteX36" fmla="*/ 59155 w 94544"/>
                  <a:gd name="connsiteY36" fmla="*/ 31852 h 189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544" h="189487">
                    <a:moveTo>
                      <a:pt x="84607" y="11662"/>
                    </a:moveTo>
                    <a:cubicBezTo>
                      <a:pt x="91232" y="19436"/>
                      <a:pt x="94544" y="29995"/>
                      <a:pt x="94544" y="43398"/>
                    </a:cubicBezTo>
                    <a:lnTo>
                      <a:pt x="94544" y="97471"/>
                    </a:lnTo>
                    <a:cubicBezTo>
                      <a:pt x="94544" y="111221"/>
                      <a:pt x="91232" y="121897"/>
                      <a:pt x="84607" y="129613"/>
                    </a:cubicBezTo>
                    <a:cubicBezTo>
                      <a:pt x="77983" y="137271"/>
                      <a:pt x="68685" y="141101"/>
                      <a:pt x="56715" y="141101"/>
                    </a:cubicBezTo>
                    <a:cubicBezTo>
                      <a:pt x="52589" y="141101"/>
                      <a:pt x="48405" y="140346"/>
                      <a:pt x="44105" y="138838"/>
                    </a:cubicBezTo>
                    <a:cubicBezTo>
                      <a:pt x="39805" y="137329"/>
                      <a:pt x="35970" y="134893"/>
                      <a:pt x="32599" y="131470"/>
                    </a:cubicBezTo>
                    <a:cubicBezTo>
                      <a:pt x="32251" y="131121"/>
                      <a:pt x="31902" y="131005"/>
                      <a:pt x="31553" y="131179"/>
                    </a:cubicBezTo>
                    <a:cubicBezTo>
                      <a:pt x="31205" y="131353"/>
                      <a:pt x="31030" y="131702"/>
                      <a:pt x="31030" y="132224"/>
                    </a:cubicBezTo>
                    <a:lnTo>
                      <a:pt x="31030" y="186297"/>
                    </a:lnTo>
                    <a:cubicBezTo>
                      <a:pt x="31030" y="187167"/>
                      <a:pt x="30740" y="187921"/>
                      <a:pt x="30101" y="188560"/>
                    </a:cubicBezTo>
                    <a:cubicBezTo>
                      <a:pt x="29461" y="189198"/>
                      <a:pt x="28706" y="189488"/>
                      <a:pt x="27834" y="189488"/>
                    </a:cubicBezTo>
                    <a:lnTo>
                      <a:pt x="3196" y="189488"/>
                    </a:lnTo>
                    <a:cubicBezTo>
                      <a:pt x="2324" y="189488"/>
                      <a:pt x="1511" y="189198"/>
                      <a:pt x="930" y="188560"/>
                    </a:cubicBezTo>
                    <a:cubicBezTo>
                      <a:pt x="349" y="187921"/>
                      <a:pt x="0" y="187167"/>
                      <a:pt x="0" y="186297"/>
                    </a:cubicBezTo>
                    <a:lnTo>
                      <a:pt x="0" y="5396"/>
                    </a:lnTo>
                    <a:cubicBezTo>
                      <a:pt x="0" y="4525"/>
                      <a:pt x="290" y="3771"/>
                      <a:pt x="930" y="3133"/>
                    </a:cubicBezTo>
                    <a:cubicBezTo>
                      <a:pt x="1569" y="2495"/>
                      <a:pt x="2324" y="2205"/>
                      <a:pt x="3196" y="2205"/>
                    </a:cubicBezTo>
                    <a:lnTo>
                      <a:pt x="27834" y="2205"/>
                    </a:lnTo>
                    <a:cubicBezTo>
                      <a:pt x="28706" y="2205"/>
                      <a:pt x="29461" y="2495"/>
                      <a:pt x="30101" y="3133"/>
                    </a:cubicBezTo>
                    <a:cubicBezTo>
                      <a:pt x="30740" y="3771"/>
                      <a:pt x="31030" y="4525"/>
                      <a:pt x="31030" y="5396"/>
                    </a:cubicBezTo>
                    <a:lnTo>
                      <a:pt x="31030" y="8587"/>
                    </a:lnTo>
                    <a:cubicBezTo>
                      <a:pt x="31030" y="9109"/>
                      <a:pt x="31263" y="9457"/>
                      <a:pt x="31728" y="9515"/>
                    </a:cubicBezTo>
                    <a:cubicBezTo>
                      <a:pt x="32192" y="9631"/>
                      <a:pt x="32657" y="9283"/>
                      <a:pt x="33180" y="8587"/>
                    </a:cubicBezTo>
                    <a:cubicBezTo>
                      <a:pt x="39456" y="2901"/>
                      <a:pt x="47301" y="0"/>
                      <a:pt x="56773" y="0"/>
                    </a:cubicBezTo>
                    <a:cubicBezTo>
                      <a:pt x="68743" y="0"/>
                      <a:pt x="78041" y="3887"/>
                      <a:pt x="84665" y="11662"/>
                    </a:cubicBezTo>
                    <a:close/>
                    <a:moveTo>
                      <a:pt x="59155" y="31852"/>
                    </a:moveTo>
                    <a:cubicBezTo>
                      <a:pt x="56134" y="28313"/>
                      <a:pt x="52124" y="26514"/>
                      <a:pt x="47069" y="26514"/>
                    </a:cubicBezTo>
                    <a:cubicBezTo>
                      <a:pt x="42013" y="26514"/>
                      <a:pt x="38352" y="28313"/>
                      <a:pt x="35389" y="31852"/>
                    </a:cubicBezTo>
                    <a:cubicBezTo>
                      <a:pt x="32425" y="35449"/>
                      <a:pt x="30972" y="40033"/>
                      <a:pt x="30972" y="45776"/>
                    </a:cubicBezTo>
                    <a:lnTo>
                      <a:pt x="30972" y="95266"/>
                    </a:lnTo>
                    <a:cubicBezTo>
                      <a:pt x="30972" y="100952"/>
                      <a:pt x="32425" y="105593"/>
                      <a:pt x="35389" y="109074"/>
                    </a:cubicBezTo>
                    <a:cubicBezTo>
                      <a:pt x="38352" y="112556"/>
                      <a:pt x="42245" y="114296"/>
                      <a:pt x="47069" y="114296"/>
                    </a:cubicBezTo>
                    <a:cubicBezTo>
                      <a:pt x="51892" y="114296"/>
                      <a:pt x="56075" y="112556"/>
                      <a:pt x="59155" y="109074"/>
                    </a:cubicBezTo>
                    <a:cubicBezTo>
                      <a:pt x="62177" y="105593"/>
                      <a:pt x="63688" y="101010"/>
                      <a:pt x="63688" y="95266"/>
                    </a:cubicBezTo>
                    <a:lnTo>
                      <a:pt x="63688" y="45776"/>
                    </a:lnTo>
                    <a:cubicBezTo>
                      <a:pt x="63688" y="40091"/>
                      <a:pt x="62177" y="35449"/>
                      <a:pt x="59155" y="31852"/>
                    </a:cubicBezTo>
                    <a:close/>
                  </a:path>
                </a:pathLst>
              </a:custGeom>
              <a:solidFill>
                <a:srgbClr val="4C5336"/>
              </a:solidFill>
              <a:ln w="5811"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51CD770A-B80B-1043-9645-838D2B2048B6}"/>
                  </a:ext>
                </a:extLst>
              </p:cNvPr>
              <p:cNvSpPr/>
              <p:nvPr/>
            </p:nvSpPr>
            <p:spPr>
              <a:xfrm>
                <a:off x="3858804" y="1252683"/>
                <a:ext cx="31030" cy="187283"/>
              </a:xfrm>
              <a:custGeom>
                <a:avLst/>
                <a:gdLst>
                  <a:gd name="connsiteX0" fmla="*/ 930 w 31030"/>
                  <a:gd name="connsiteY0" fmla="*/ 186355 h 187283"/>
                  <a:gd name="connsiteX1" fmla="*/ 0 w 31030"/>
                  <a:gd name="connsiteY1" fmla="*/ 184092 h 187283"/>
                  <a:gd name="connsiteX2" fmla="*/ 0 w 31030"/>
                  <a:gd name="connsiteY2" fmla="*/ 3191 h 187283"/>
                  <a:gd name="connsiteX3" fmla="*/ 930 w 31030"/>
                  <a:gd name="connsiteY3" fmla="*/ 928 h 187283"/>
                  <a:gd name="connsiteX4" fmla="*/ 3196 w 31030"/>
                  <a:gd name="connsiteY4" fmla="*/ 0 h 187283"/>
                  <a:gd name="connsiteX5" fmla="*/ 27834 w 31030"/>
                  <a:gd name="connsiteY5" fmla="*/ 0 h 187283"/>
                  <a:gd name="connsiteX6" fmla="*/ 30101 w 31030"/>
                  <a:gd name="connsiteY6" fmla="*/ 928 h 187283"/>
                  <a:gd name="connsiteX7" fmla="*/ 31030 w 31030"/>
                  <a:gd name="connsiteY7" fmla="*/ 3191 h 187283"/>
                  <a:gd name="connsiteX8" fmla="*/ 31030 w 31030"/>
                  <a:gd name="connsiteY8" fmla="*/ 184092 h 187283"/>
                  <a:gd name="connsiteX9" fmla="*/ 30101 w 31030"/>
                  <a:gd name="connsiteY9" fmla="*/ 186355 h 187283"/>
                  <a:gd name="connsiteX10" fmla="*/ 27834 w 31030"/>
                  <a:gd name="connsiteY10" fmla="*/ 187283 h 187283"/>
                  <a:gd name="connsiteX11" fmla="*/ 3196 w 31030"/>
                  <a:gd name="connsiteY11" fmla="*/ 187283 h 187283"/>
                  <a:gd name="connsiteX12" fmla="*/ 930 w 31030"/>
                  <a:gd name="connsiteY12" fmla="*/ 186355 h 18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30" h="187283">
                    <a:moveTo>
                      <a:pt x="930" y="186355"/>
                    </a:moveTo>
                    <a:cubicBezTo>
                      <a:pt x="290" y="185717"/>
                      <a:pt x="0" y="184963"/>
                      <a:pt x="0" y="184092"/>
                    </a:cubicBezTo>
                    <a:lnTo>
                      <a:pt x="0" y="3191"/>
                    </a:lnTo>
                    <a:cubicBezTo>
                      <a:pt x="0" y="2321"/>
                      <a:pt x="290" y="1567"/>
                      <a:pt x="930" y="928"/>
                    </a:cubicBezTo>
                    <a:cubicBezTo>
                      <a:pt x="1569" y="290"/>
                      <a:pt x="2324" y="0"/>
                      <a:pt x="3196" y="0"/>
                    </a:cubicBezTo>
                    <a:lnTo>
                      <a:pt x="27834" y="0"/>
                    </a:lnTo>
                    <a:cubicBezTo>
                      <a:pt x="28706" y="0"/>
                      <a:pt x="29461" y="290"/>
                      <a:pt x="30101" y="928"/>
                    </a:cubicBezTo>
                    <a:cubicBezTo>
                      <a:pt x="30740" y="1567"/>
                      <a:pt x="31030" y="2321"/>
                      <a:pt x="31030" y="3191"/>
                    </a:cubicBezTo>
                    <a:lnTo>
                      <a:pt x="31030" y="184092"/>
                    </a:lnTo>
                    <a:cubicBezTo>
                      <a:pt x="31030" y="184963"/>
                      <a:pt x="30740" y="185717"/>
                      <a:pt x="30101" y="186355"/>
                    </a:cubicBezTo>
                    <a:cubicBezTo>
                      <a:pt x="29461" y="186993"/>
                      <a:pt x="28706" y="187283"/>
                      <a:pt x="27834" y="187283"/>
                    </a:cubicBezTo>
                    <a:lnTo>
                      <a:pt x="3196" y="187283"/>
                    </a:lnTo>
                    <a:cubicBezTo>
                      <a:pt x="2324" y="187283"/>
                      <a:pt x="1511" y="186993"/>
                      <a:pt x="930" y="186355"/>
                    </a:cubicBezTo>
                    <a:close/>
                  </a:path>
                </a:pathLst>
              </a:custGeom>
              <a:solidFill>
                <a:srgbClr val="4C5336"/>
              </a:solidFill>
              <a:ln w="5811"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039B1852-C570-F84D-8A99-944848E03A19}"/>
                  </a:ext>
                </a:extLst>
              </p:cNvPr>
              <p:cNvSpPr/>
              <p:nvPr/>
            </p:nvSpPr>
            <p:spPr>
              <a:xfrm>
                <a:off x="3911219" y="1301071"/>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1 w 94834"/>
                  <a:gd name="connsiteY3" fmla="*/ 83256 h 141042"/>
                  <a:gd name="connsiteX4" fmla="*/ 31031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8 w 94834"/>
                  <a:gd name="connsiteY10" fmla="*/ 98747 h 141042"/>
                  <a:gd name="connsiteX11" fmla="*/ 93324 w 94834"/>
                  <a:gd name="connsiteY11" fmla="*/ 99676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5 w 94834"/>
                  <a:gd name="connsiteY21" fmla="*/ 43340 h 141042"/>
                  <a:gd name="connsiteX22" fmla="*/ 94835 w 94834"/>
                  <a:gd name="connsiteY22" fmla="*/ 78673 h 141042"/>
                  <a:gd name="connsiteX23" fmla="*/ 93905 w 94834"/>
                  <a:gd name="connsiteY23" fmla="*/ 80936 h 141042"/>
                  <a:gd name="connsiteX24" fmla="*/ 35563 w 94834"/>
                  <a:gd name="connsiteY24" fmla="*/ 32142 h 141042"/>
                  <a:gd name="connsiteX25" fmla="*/ 31031 w 94834"/>
                  <a:gd name="connsiteY25" fmla="*/ 45776 h 141042"/>
                  <a:gd name="connsiteX26" fmla="*/ 31031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8" y="81632"/>
                      <a:pt x="92452" y="81922"/>
                      <a:pt x="91580" y="81922"/>
                    </a:cubicBezTo>
                    <a:lnTo>
                      <a:pt x="32367" y="81922"/>
                    </a:lnTo>
                    <a:cubicBezTo>
                      <a:pt x="31496" y="81922"/>
                      <a:pt x="31031" y="82386"/>
                      <a:pt x="31031" y="83256"/>
                    </a:cubicBezTo>
                    <a:lnTo>
                      <a:pt x="31031" y="95324"/>
                    </a:lnTo>
                    <a:cubicBezTo>
                      <a:pt x="31031" y="100836"/>
                      <a:pt x="32541" y="105419"/>
                      <a:pt x="35563" y="108958"/>
                    </a:cubicBezTo>
                    <a:cubicBezTo>
                      <a:pt x="38585" y="112556"/>
                      <a:pt x="42536" y="114296"/>
                      <a:pt x="47359" y="114296"/>
                    </a:cubicBezTo>
                    <a:cubicBezTo>
                      <a:pt x="51485" y="114296"/>
                      <a:pt x="54972" y="113020"/>
                      <a:pt x="57935" y="110409"/>
                    </a:cubicBezTo>
                    <a:cubicBezTo>
                      <a:pt x="60899" y="107798"/>
                      <a:pt x="62816" y="104491"/>
                      <a:pt x="63688" y="100372"/>
                    </a:cubicBezTo>
                    <a:cubicBezTo>
                      <a:pt x="64211" y="98573"/>
                      <a:pt x="65373" y="97703"/>
                      <a:pt x="67174" y="97703"/>
                    </a:cubicBezTo>
                    <a:lnTo>
                      <a:pt x="91058" y="98747"/>
                    </a:lnTo>
                    <a:cubicBezTo>
                      <a:pt x="91929" y="98747"/>
                      <a:pt x="92684" y="99037"/>
                      <a:pt x="93324" y="99676"/>
                    </a:cubicBezTo>
                    <a:cubicBezTo>
                      <a:pt x="93963" y="100314"/>
                      <a:pt x="94195" y="101126"/>
                      <a:pt x="94021" y="102228"/>
                    </a:cubicBezTo>
                    <a:cubicBezTo>
                      <a:pt x="92743" y="114702"/>
                      <a:pt x="88210" y="124333"/>
                      <a:pt x="80365" y="131005"/>
                    </a:cubicBezTo>
                    <a:cubicBezTo>
                      <a:pt x="72521" y="137678"/>
                      <a:pt x="61480" y="141043"/>
                      <a:pt x="47417" y="141043"/>
                    </a:cubicBezTo>
                    <a:cubicBezTo>
                      <a:pt x="33355" y="141043"/>
                      <a:pt x="21210" y="137155"/>
                      <a:pt x="12726" y="129381"/>
                    </a:cubicBezTo>
                    <a:cubicBezTo>
                      <a:pt x="4242" y="121606"/>
                      <a:pt x="0" y="111047"/>
                      <a:pt x="0" y="97645"/>
                    </a:cubicBezTo>
                    <a:lnTo>
                      <a:pt x="0" y="43340"/>
                    </a:lnTo>
                    <a:cubicBezTo>
                      <a:pt x="0" y="30344"/>
                      <a:pt x="4242" y="19842"/>
                      <a:pt x="12726" y="11894"/>
                    </a:cubicBezTo>
                    <a:cubicBezTo>
                      <a:pt x="21210" y="3945"/>
                      <a:pt x="32774" y="0"/>
                      <a:pt x="47417" y="0"/>
                    </a:cubicBezTo>
                    <a:cubicBezTo>
                      <a:pt x="62061" y="0"/>
                      <a:pt x="73625" y="3945"/>
                      <a:pt x="82109" y="11894"/>
                    </a:cubicBezTo>
                    <a:cubicBezTo>
                      <a:pt x="90593" y="19842"/>
                      <a:pt x="94835" y="30344"/>
                      <a:pt x="94835" y="43340"/>
                    </a:cubicBezTo>
                    <a:lnTo>
                      <a:pt x="94835" y="78673"/>
                    </a:lnTo>
                    <a:cubicBezTo>
                      <a:pt x="94835" y="79543"/>
                      <a:pt x="94544" y="80297"/>
                      <a:pt x="93905" y="80936"/>
                    </a:cubicBezTo>
                    <a:close/>
                    <a:moveTo>
                      <a:pt x="35563" y="32142"/>
                    </a:moveTo>
                    <a:cubicBezTo>
                      <a:pt x="32541" y="35739"/>
                      <a:pt x="31031" y="40265"/>
                      <a:pt x="31031" y="45776"/>
                    </a:cubicBezTo>
                    <a:lnTo>
                      <a:pt x="31031" y="57844"/>
                    </a:lnTo>
                    <a:cubicBezTo>
                      <a:pt x="31031" y="58715"/>
                      <a:pt x="31496"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415" y="26746"/>
                      <a:pt x="47359" y="26746"/>
                    </a:cubicBezTo>
                    <a:cubicBezTo>
                      <a:pt x="42304" y="26746"/>
                      <a:pt x="38585" y="28545"/>
                      <a:pt x="35563" y="32084"/>
                    </a:cubicBezTo>
                    <a:close/>
                  </a:path>
                </a:pathLst>
              </a:custGeom>
              <a:solidFill>
                <a:srgbClr val="4C5336"/>
              </a:solidFill>
              <a:ln w="5811" cap="flat">
                <a:noFill/>
                <a:prstDash val="solid"/>
                <a:miter/>
              </a:ln>
            </p:spPr>
            <p:txBody>
              <a:bodyPr rtlCol="0" anchor="ctr"/>
              <a:lstStyle/>
              <a:p>
                <a:endParaRPr lang="en-US"/>
              </a:p>
            </p:txBody>
          </p:sp>
        </p:grpSp>
        <p:grpSp>
          <p:nvGrpSpPr>
            <p:cNvPr id="63" name="Graphic 29">
              <a:extLst>
                <a:ext uri="{FF2B5EF4-FFF2-40B4-BE49-F238E27FC236}">
                  <a16:creationId xmlns:a16="http://schemas.microsoft.com/office/drawing/2014/main" id="{5D1E6702-6740-5046-A1EB-A1CAEDAFC24D}"/>
                </a:ext>
              </a:extLst>
            </p:cNvPr>
            <p:cNvGrpSpPr/>
            <p:nvPr/>
          </p:nvGrpSpPr>
          <p:grpSpPr>
            <a:xfrm>
              <a:off x="2296360" y="1535806"/>
              <a:ext cx="1783085" cy="212760"/>
              <a:chOff x="2296360" y="1535806"/>
              <a:chExt cx="1783085" cy="212760"/>
            </a:xfrm>
            <a:solidFill>
              <a:srgbClr val="4C5336"/>
            </a:solidFill>
          </p:grpSpPr>
          <p:sp>
            <p:nvSpPr>
              <p:cNvPr id="64" name="Freeform 63">
                <a:extLst>
                  <a:ext uri="{FF2B5EF4-FFF2-40B4-BE49-F238E27FC236}">
                    <a16:creationId xmlns:a16="http://schemas.microsoft.com/office/drawing/2014/main" id="{1D61317F-2370-9247-9D2E-5AB15E678B2F}"/>
                  </a:ext>
                </a:extLst>
              </p:cNvPr>
              <p:cNvSpPr/>
              <p:nvPr/>
            </p:nvSpPr>
            <p:spPr>
              <a:xfrm>
                <a:off x="2296360" y="1587217"/>
                <a:ext cx="148674" cy="137039"/>
              </a:xfrm>
              <a:custGeom>
                <a:avLst/>
                <a:gdLst>
                  <a:gd name="connsiteX0" fmla="*/ 28706 w 148674"/>
                  <a:gd name="connsiteY0" fmla="*/ 134080 h 137039"/>
                  <a:gd name="connsiteX1" fmla="*/ 0 w 148674"/>
                  <a:gd name="connsiteY1" fmla="*/ 3481 h 137039"/>
                  <a:gd name="connsiteX2" fmla="*/ 0 w 148674"/>
                  <a:gd name="connsiteY2" fmla="*/ 2437 h 137039"/>
                  <a:gd name="connsiteX3" fmla="*/ 2964 w 148674"/>
                  <a:gd name="connsiteY3" fmla="*/ 0 h 137039"/>
                  <a:gd name="connsiteX4" fmla="*/ 26556 w 148674"/>
                  <a:gd name="connsiteY4" fmla="*/ 0 h 137039"/>
                  <a:gd name="connsiteX5" fmla="*/ 30043 w 148674"/>
                  <a:gd name="connsiteY5" fmla="*/ 2959 h 137039"/>
                  <a:gd name="connsiteX6" fmla="*/ 43989 w 148674"/>
                  <a:gd name="connsiteY6" fmla="*/ 86215 h 137039"/>
                  <a:gd name="connsiteX7" fmla="*/ 44802 w 148674"/>
                  <a:gd name="connsiteY7" fmla="*/ 87028 h 137039"/>
                  <a:gd name="connsiteX8" fmla="*/ 45616 w 148674"/>
                  <a:gd name="connsiteY8" fmla="*/ 86215 h 137039"/>
                  <a:gd name="connsiteX9" fmla="*/ 60376 w 148674"/>
                  <a:gd name="connsiteY9" fmla="*/ 2959 h 137039"/>
                  <a:gd name="connsiteX10" fmla="*/ 63862 w 148674"/>
                  <a:gd name="connsiteY10" fmla="*/ 0 h 137039"/>
                  <a:gd name="connsiteX11" fmla="*/ 84782 w 148674"/>
                  <a:gd name="connsiteY11" fmla="*/ 0 h 137039"/>
                  <a:gd name="connsiteX12" fmla="*/ 88268 w 148674"/>
                  <a:gd name="connsiteY12" fmla="*/ 2959 h 137039"/>
                  <a:gd name="connsiteX13" fmla="*/ 103260 w 148674"/>
                  <a:gd name="connsiteY13" fmla="*/ 86447 h 137039"/>
                  <a:gd name="connsiteX14" fmla="*/ 104074 w 148674"/>
                  <a:gd name="connsiteY14" fmla="*/ 87260 h 137039"/>
                  <a:gd name="connsiteX15" fmla="*/ 104887 w 148674"/>
                  <a:gd name="connsiteY15" fmla="*/ 86447 h 137039"/>
                  <a:gd name="connsiteX16" fmla="*/ 119066 w 148674"/>
                  <a:gd name="connsiteY16" fmla="*/ 2959 h 137039"/>
                  <a:gd name="connsiteX17" fmla="*/ 122553 w 148674"/>
                  <a:gd name="connsiteY17" fmla="*/ 0 h 137039"/>
                  <a:gd name="connsiteX18" fmla="*/ 145854 w 148674"/>
                  <a:gd name="connsiteY18" fmla="*/ 522 h 137039"/>
                  <a:gd name="connsiteX19" fmla="*/ 148528 w 148674"/>
                  <a:gd name="connsiteY19" fmla="*/ 4003 h 137039"/>
                  <a:gd name="connsiteX20" fmla="*/ 119822 w 148674"/>
                  <a:gd name="connsiteY20" fmla="*/ 134080 h 137039"/>
                  <a:gd name="connsiteX21" fmla="*/ 116335 w 148674"/>
                  <a:gd name="connsiteY21" fmla="*/ 137039 h 137039"/>
                  <a:gd name="connsiteX22" fmla="*/ 92220 w 148674"/>
                  <a:gd name="connsiteY22" fmla="*/ 137039 h 137039"/>
                  <a:gd name="connsiteX23" fmla="*/ 88733 w 148674"/>
                  <a:gd name="connsiteY23" fmla="*/ 134080 h 137039"/>
                  <a:gd name="connsiteX24" fmla="*/ 74496 w 148674"/>
                  <a:gd name="connsiteY24" fmla="*/ 55930 h 137039"/>
                  <a:gd name="connsiteX25" fmla="*/ 73683 w 148674"/>
                  <a:gd name="connsiteY25" fmla="*/ 55117 h 137039"/>
                  <a:gd name="connsiteX26" fmla="*/ 72869 w 148674"/>
                  <a:gd name="connsiteY26" fmla="*/ 55930 h 137039"/>
                  <a:gd name="connsiteX27" fmla="*/ 58923 w 148674"/>
                  <a:gd name="connsiteY27" fmla="*/ 134080 h 137039"/>
                  <a:gd name="connsiteX28" fmla="*/ 55436 w 148674"/>
                  <a:gd name="connsiteY28" fmla="*/ 137039 h 137039"/>
                  <a:gd name="connsiteX29" fmla="*/ 32135 w 148674"/>
                  <a:gd name="connsiteY29" fmla="*/ 137039 h 137039"/>
                  <a:gd name="connsiteX30" fmla="*/ 28648 w 148674"/>
                  <a:gd name="connsiteY30" fmla="*/ 134080 h 13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8674" h="137039">
                    <a:moveTo>
                      <a:pt x="28706" y="134080"/>
                    </a:moveTo>
                    <a:lnTo>
                      <a:pt x="0" y="3481"/>
                    </a:lnTo>
                    <a:lnTo>
                      <a:pt x="0" y="2437"/>
                    </a:lnTo>
                    <a:cubicBezTo>
                      <a:pt x="0" y="812"/>
                      <a:pt x="988" y="0"/>
                      <a:pt x="2964" y="0"/>
                    </a:cubicBezTo>
                    <a:lnTo>
                      <a:pt x="26556" y="0"/>
                    </a:lnTo>
                    <a:cubicBezTo>
                      <a:pt x="28706" y="0"/>
                      <a:pt x="29868" y="986"/>
                      <a:pt x="30043" y="2959"/>
                    </a:cubicBezTo>
                    <a:lnTo>
                      <a:pt x="43989" y="86215"/>
                    </a:lnTo>
                    <a:cubicBezTo>
                      <a:pt x="44163" y="86737"/>
                      <a:pt x="44454" y="87028"/>
                      <a:pt x="44802" y="87028"/>
                    </a:cubicBezTo>
                    <a:cubicBezTo>
                      <a:pt x="45151" y="87028"/>
                      <a:pt x="45441" y="86737"/>
                      <a:pt x="45616" y="86215"/>
                    </a:cubicBezTo>
                    <a:lnTo>
                      <a:pt x="60376" y="2959"/>
                    </a:lnTo>
                    <a:cubicBezTo>
                      <a:pt x="60550" y="986"/>
                      <a:pt x="61712" y="0"/>
                      <a:pt x="63862" y="0"/>
                    </a:cubicBezTo>
                    <a:lnTo>
                      <a:pt x="84782" y="0"/>
                    </a:lnTo>
                    <a:cubicBezTo>
                      <a:pt x="86932" y="0"/>
                      <a:pt x="88094" y="986"/>
                      <a:pt x="88268" y="2959"/>
                    </a:cubicBezTo>
                    <a:lnTo>
                      <a:pt x="103260" y="86447"/>
                    </a:lnTo>
                    <a:cubicBezTo>
                      <a:pt x="103435" y="86970"/>
                      <a:pt x="103725" y="87260"/>
                      <a:pt x="104074" y="87260"/>
                    </a:cubicBezTo>
                    <a:cubicBezTo>
                      <a:pt x="104422" y="87260"/>
                      <a:pt x="104713" y="86970"/>
                      <a:pt x="104887" y="86447"/>
                    </a:cubicBezTo>
                    <a:lnTo>
                      <a:pt x="119066" y="2959"/>
                    </a:lnTo>
                    <a:cubicBezTo>
                      <a:pt x="119240" y="986"/>
                      <a:pt x="120403" y="0"/>
                      <a:pt x="122553" y="0"/>
                    </a:cubicBezTo>
                    <a:lnTo>
                      <a:pt x="145854" y="522"/>
                    </a:lnTo>
                    <a:cubicBezTo>
                      <a:pt x="148179" y="522"/>
                      <a:pt x="149051" y="1682"/>
                      <a:pt x="148528" y="4003"/>
                    </a:cubicBezTo>
                    <a:lnTo>
                      <a:pt x="119822" y="134080"/>
                    </a:lnTo>
                    <a:cubicBezTo>
                      <a:pt x="119473" y="136053"/>
                      <a:pt x="118311" y="137039"/>
                      <a:pt x="116335" y="137039"/>
                    </a:cubicBezTo>
                    <a:lnTo>
                      <a:pt x="92220" y="137039"/>
                    </a:lnTo>
                    <a:cubicBezTo>
                      <a:pt x="90070" y="137039"/>
                      <a:pt x="88907" y="136053"/>
                      <a:pt x="88733" y="134080"/>
                    </a:cubicBezTo>
                    <a:lnTo>
                      <a:pt x="74496" y="55930"/>
                    </a:lnTo>
                    <a:cubicBezTo>
                      <a:pt x="74322" y="55408"/>
                      <a:pt x="74031" y="55117"/>
                      <a:pt x="73683" y="55117"/>
                    </a:cubicBezTo>
                    <a:cubicBezTo>
                      <a:pt x="73334" y="55117"/>
                      <a:pt x="73043" y="55408"/>
                      <a:pt x="72869" y="55930"/>
                    </a:cubicBezTo>
                    <a:lnTo>
                      <a:pt x="58923" y="134080"/>
                    </a:lnTo>
                    <a:cubicBezTo>
                      <a:pt x="58749" y="136053"/>
                      <a:pt x="57586" y="137039"/>
                      <a:pt x="55436" y="137039"/>
                    </a:cubicBezTo>
                    <a:lnTo>
                      <a:pt x="32135" y="137039"/>
                    </a:lnTo>
                    <a:cubicBezTo>
                      <a:pt x="30159" y="137039"/>
                      <a:pt x="28997" y="136053"/>
                      <a:pt x="28648" y="134080"/>
                    </a:cubicBezTo>
                    <a:close/>
                  </a:path>
                </a:pathLst>
              </a:custGeom>
              <a:solidFill>
                <a:srgbClr val="4C5336"/>
              </a:solidFill>
              <a:ln w="5811"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B52B4C83-0F40-9343-AB3A-8FF38578D519}"/>
                  </a:ext>
                </a:extLst>
              </p:cNvPr>
              <p:cNvSpPr/>
              <p:nvPr/>
            </p:nvSpPr>
            <p:spPr>
              <a:xfrm>
                <a:off x="2462437" y="1536973"/>
                <a:ext cx="93962" cy="187283"/>
              </a:xfrm>
              <a:custGeom>
                <a:avLst/>
                <a:gdLst>
                  <a:gd name="connsiteX0" fmla="*/ 84956 w 93962"/>
                  <a:gd name="connsiteY0" fmla="*/ 59991 h 187283"/>
                  <a:gd name="connsiteX1" fmla="*/ 93963 w 93962"/>
                  <a:gd name="connsiteY1" fmla="*/ 93061 h 187283"/>
                  <a:gd name="connsiteX2" fmla="*/ 93963 w 93962"/>
                  <a:gd name="connsiteY2" fmla="*/ 184034 h 187283"/>
                  <a:gd name="connsiteX3" fmla="*/ 93033 w 93962"/>
                  <a:gd name="connsiteY3" fmla="*/ 186297 h 187283"/>
                  <a:gd name="connsiteX4" fmla="*/ 90767 w 93962"/>
                  <a:gd name="connsiteY4" fmla="*/ 187225 h 187283"/>
                  <a:gd name="connsiteX5" fmla="*/ 66128 w 93962"/>
                  <a:gd name="connsiteY5" fmla="*/ 187225 h 187283"/>
                  <a:gd name="connsiteX6" fmla="*/ 63862 w 93962"/>
                  <a:gd name="connsiteY6" fmla="*/ 186297 h 187283"/>
                  <a:gd name="connsiteX7" fmla="*/ 62932 w 93962"/>
                  <a:gd name="connsiteY7" fmla="*/ 184034 h 187283"/>
                  <a:gd name="connsiteX8" fmla="*/ 62932 w 93962"/>
                  <a:gd name="connsiteY8" fmla="*/ 95440 h 187283"/>
                  <a:gd name="connsiteX9" fmla="*/ 58923 w 93962"/>
                  <a:gd name="connsiteY9" fmla="*/ 80472 h 187283"/>
                  <a:gd name="connsiteX10" fmla="*/ 47417 w 93962"/>
                  <a:gd name="connsiteY10" fmla="*/ 75134 h 187283"/>
                  <a:gd name="connsiteX11" fmla="*/ 35330 w 93962"/>
                  <a:gd name="connsiteY11" fmla="*/ 80762 h 187283"/>
                  <a:gd name="connsiteX12" fmla="*/ 31030 w 93962"/>
                  <a:gd name="connsiteY12" fmla="*/ 96310 h 187283"/>
                  <a:gd name="connsiteX13" fmla="*/ 31030 w 93962"/>
                  <a:gd name="connsiteY13" fmla="*/ 184092 h 187283"/>
                  <a:gd name="connsiteX14" fmla="*/ 30101 w 93962"/>
                  <a:gd name="connsiteY14" fmla="*/ 186355 h 187283"/>
                  <a:gd name="connsiteX15" fmla="*/ 27834 w 93962"/>
                  <a:gd name="connsiteY15" fmla="*/ 187283 h 187283"/>
                  <a:gd name="connsiteX16" fmla="*/ 3196 w 93962"/>
                  <a:gd name="connsiteY16" fmla="*/ 187283 h 187283"/>
                  <a:gd name="connsiteX17" fmla="*/ 930 w 93962"/>
                  <a:gd name="connsiteY17" fmla="*/ 186355 h 187283"/>
                  <a:gd name="connsiteX18" fmla="*/ 0 w 93962"/>
                  <a:gd name="connsiteY18" fmla="*/ 184092 h 187283"/>
                  <a:gd name="connsiteX19" fmla="*/ 0 w 93962"/>
                  <a:gd name="connsiteY19" fmla="*/ 3191 h 187283"/>
                  <a:gd name="connsiteX20" fmla="*/ 930 w 93962"/>
                  <a:gd name="connsiteY20" fmla="*/ 928 h 187283"/>
                  <a:gd name="connsiteX21" fmla="*/ 3196 w 93962"/>
                  <a:gd name="connsiteY21" fmla="*/ 0 h 187283"/>
                  <a:gd name="connsiteX22" fmla="*/ 27834 w 93962"/>
                  <a:gd name="connsiteY22" fmla="*/ 0 h 187283"/>
                  <a:gd name="connsiteX23" fmla="*/ 30101 w 93962"/>
                  <a:gd name="connsiteY23" fmla="*/ 928 h 187283"/>
                  <a:gd name="connsiteX24" fmla="*/ 31030 w 93962"/>
                  <a:gd name="connsiteY24" fmla="*/ 3191 h 187283"/>
                  <a:gd name="connsiteX25" fmla="*/ 31030 w 93962"/>
                  <a:gd name="connsiteY25" fmla="*/ 59121 h 187283"/>
                  <a:gd name="connsiteX26" fmla="*/ 31728 w 93962"/>
                  <a:gd name="connsiteY26" fmla="*/ 60049 h 187283"/>
                  <a:gd name="connsiteX27" fmla="*/ 33180 w 93962"/>
                  <a:gd name="connsiteY27" fmla="*/ 59121 h 187283"/>
                  <a:gd name="connsiteX28" fmla="*/ 58632 w 93962"/>
                  <a:gd name="connsiteY28" fmla="*/ 48445 h 187283"/>
                  <a:gd name="connsiteX29" fmla="*/ 85014 w 93962"/>
                  <a:gd name="connsiteY29" fmla="*/ 60107 h 18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87283">
                    <a:moveTo>
                      <a:pt x="84956" y="59991"/>
                    </a:moveTo>
                    <a:cubicBezTo>
                      <a:pt x="90941" y="67765"/>
                      <a:pt x="93963" y="78789"/>
                      <a:pt x="93963" y="93061"/>
                    </a:cubicBezTo>
                    <a:lnTo>
                      <a:pt x="93963" y="184034"/>
                    </a:lnTo>
                    <a:cubicBezTo>
                      <a:pt x="93963" y="184905"/>
                      <a:pt x="93672" y="185717"/>
                      <a:pt x="93033" y="186297"/>
                    </a:cubicBezTo>
                    <a:cubicBezTo>
                      <a:pt x="92394" y="186935"/>
                      <a:pt x="91638" y="187225"/>
                      <a:pt x="90767" y="187225"/>
                    </a:cubicBezTo>
                    <a:lnTo>
                      <a:pt x="66128" y="187225"/>
                    </a:lnTo>
                    <a:cubicBezTo>
                      <a:pt x="65257" y="187225"/>
                      <a:pt x="64443" y="186935"/>
                      <a:pt x="63862" y="186297"/>
                    </a:cubicBezTo>
                    <a:cubicBezTo>
                      <a:pt x="63223" y="185659"/>
                      <a:pt x="62932" y="184905"/>
                      <a:pt x="62932" y="184034"/>
                    </a:cubicBezTo>
                    <a:lnTo>
                      <a:pt x="62932" y="95440"/>
                    </a:lnTo>
                    <a:cubicBezTo>
                      <a:pt x="62932" y="89000"/>
                      <a:pt x="61596" y="84011"/>
                      <a:pt x="58923" y="80472"/>
                    </a:cubicBezTo>
                    <a:cubicBezTo>
                      <a:pt x="56250" y="76932"/>
                      <a:pt x="52415" y="75134"/>
                      <a:pt x="47417" y="75134"/>
                    </a:cubicBezTo>
                    <a:cubicBezTo>
                      <a:pt x="42420" y="75134"/>
                      <a:pt x="38236" y="76990"/>
                      <a:pt x="35330" y="80762"/>
                    </a:cubicBezTo>
                    <a:cubicBezTo>
                      <a:pt x="32483" y="84533"/>
                      <a:pt x="31030" y="89696"/>
                      <a:pt x="31030" y="96310"/>
                    </a:cubicBezTo>
                    <a:lnTo>
                      <a:pt x="31030" y="184092"/>
                    </a:lnTo>
                    <a:cubicBezTo>
                      <a:pt x="31030" y="184963"/>
                      <a:pt x="30740" y="185775"/>
                      <a:pt x="30101" y="186355"/>
                    </a:cubicBezTo>
                    <a:cubicBezTo>
                      <a:pt x="29461" y="186993"/>
                      <a:pt x="28706" y="187283"/>
                      <a:pt x="27834" y="187283"/>
                    </a:cubicBezTo>
                    <a:lnTo>
                      <a:pt x="3196" y="187283"/>
                    </a:lnTo>
                    <a:cubicBezTo>
                      <a:pt x="2324" y="187283"/>
                      <a:pt x="1569" y="186993"/>
                      <a:pt x="930" y="186355"/>
                    </a:cubicBezTo>
                    <a:cubicBezTo>
                      <a:pt x="290" y="185717"/>
                      <a:pt x="0" y="184963"/>
                      <a:pt x="0" y="184092"/>
                    </a:cubicBezTo>
                    <a:lnTo>
                      <a:pt x="0" y="3191"/>
                    </a:lnTo>
                    <a:cubicBezTo>
                      <a:pt x="0" y="2321"/>
                      <a:pt x="290" y="1567"/>
                      <a:pt x="930" y="928"/>
                    </a:cubicBezTo>
                    <a:cubicBezTo>
                      <a:pt x="1569" y="290"/>
                      <a:pt x="2324" y="0"/>
                      <a:pt x="3196" y="0"/>
                    </a:cubicBezTo>
                    <a:lnTo>
                      <a:pt x="27834" y="0"/>
                    </a:lnTo>
                    <a:cubicBezTo>
                      <a:pt x="28706" y="0"/>
                      <a:pt x="29461" y="290"/>
                      <a:pt x="30101" y="928"/>
                    </a:cubicBezTo>
                    <a:cubicBezTo>
                      <a:pt x="30740" y="1567"/>
                      <a:pt x="31030" y="2321"/>
                      <a:pt x="31030" y="3191"/>
                    </a:cubicBezTo>
                    <a:lnTo>
                      <a:pt x="31030" y="59121"/>
                    </a:lnTo>
                    <a:cubicBezTo>
                      <a:pt x="31030" y="59643"/>
                      <a:pt x="31263" y="59991"/>
                      <a:pt x="31728" y="60049"/>
                    </a:cubicBezTo>
                    <a:cubicBezTo>
                      <a:pt x="32193" y="60165"/>
                      <a:pt x="32657" y="59817"/>
                      <a:pt x="33180" y="59121"/>
                    </a:cubicBezTo>
                    <a:cubicBezTo>
                      <a:pt x="39282" y="51984"/>
                      <a:pt x="47766" y="48445"/>
                      <a:pt x="58632" y="48445"/>
                    </a:cubicBezTo>
                    <a:cubicBezTo>
                      <a:pt x="70254" y="48445"/>
                      <a:pt x="79029" y="52333"/>
                      <a:pt x="85014" y="60107"/>
                    </a:cubicBezTo>
                    <a:close/>
                  </a:path>
                </a:pathLst>
              </a:custGeom>
              <a:solidFill>
                <a:srgbClr val="4C5336"/>
              </a:solidFill>
              <a:ln w="5811"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7803A70B-4489-2743-8DBB-C7CB967E641F}"/>
                  </a:ext>
                </a:extLst>
              </p:cNvPr>
              <p:cNvSpPr/>
              <p:nvPr/>
            </p:nvSpPr>
            <p:spPr>
              <a:xfrm>
                <a:off x="2577842" y="1585303"/>
                <a:ext cx="95648" cy="141042"/>
              </a:xfrm>
              <a:custGeom>
                <a:avLst/>
                <a:gdLst>
                  <a:gd name="connsiteX0" fmla="*/ 12726 w 95648"/>
                  <a:gd name="connsiteY0" fmla="*/ 129265 h 141042"/>
                  <a:gd name="connsiteX1" fmla="*/ 0 w 95648"/>
                  <a:gd name="connsiteY1" fmla="*/ 97413 h 141042"/>
                  <a:gd name="connsiteX2" fmla="*/ 0 w 95648"/>
                  <a:gd name="connsiteY2" fmla="*/ 43630 h 141042"/>
                  <a:gd name="connsiteX3" fmla="*/ 12842 w 95648"/>
                  <a:gd name="connsiteY3" fmla="*/ 11894 h 141042"/>
                  <a:gd name="connsiteX4" fmla="*/ 47708 w 95648"/>
                  <a:gd name="connsiteY4" fmla="*/ 0 h 141042"/>
                  <a:gd name="connsiteX5" fmla="*/ 82806 w 95648"/>
                  <a:gd name="connsiteY5" fmla="*/ 11894 h 141042"/>
                  <a:gd name="connsiteX6" fmla="*/ 95648 w 95648"/>
                  <a:gd name="connsiteY6" fmla="*/ 43630 h 141042"/>
                  <a:gd name="connsiteX7" fmla="*/ 95648 w 95648"/>
                  <a:gd name="connsiteY7" fmla="*/ 97413 h 141042"/>
                  <a:gd name="connsiteX8" fmla="*/ 82922 w 95648"/>
                  <a:gd name="connsiteY8" fmla="*/ 129265 h 141042"/>
                  <a:gd name="connsiteX9" fmla="*/ 47650 w 95648"/>
                  <a:gd name="connsiteY9" fmla="*/ 141043 h 141042"/>
                  <a:gd name="connsiteX10" fmla="*/ 12668 w 95648"/>
                  <a:gd name="connsiteY10" fmla="*/ 129265 h 141042"/>
                  <a:gd name="connsiteX11" fmla="*/ 59911 w 95648"/>
                  <a:gd name="connsiteY11" fmla="*/ 108784 h 141042"/>
                  <a:gd name="connsiteX12" fmla="*/ 64618 w 95648"/>
                  <a:gd name="connsiteY12" fmla="*/ 94976 h 141042"/>
                  <a:gd name="connsiteX13" fmla="*/ 64618 w 95648"/>
                  <a:gd name="connsiteY13" fmla="*/ 45718 h 141042"/>
                  <a:gd name="connsiteX14" fmla="*/ 59911 w 95648"/>
                  <a:gd name="connsiteY14" fmla="*/ 32084 h 141042"/>
                  <a:gd name="connsiteX15" fmla="*/ 47708 w 95648"/>
                  <a:gd name="connsiteY15" fmla="*/ 26746 h 141042"/>
                  <a:gd name="connsiteX16" fmla="*/ 35621 w 95648"/>
                  <a:gd name="connsiteY16" fmla="*/ 31968 h 141042"/>
                  <a:gd name="connsiteX17" fmla="*/ 31089 w 95648"/>
                  <a:gd name="connsiteY17" fmla="*/ 45776 h 141042"/>
                  <a:gd name="connsiteX18" fmla="*/ 31089 w 95648"/>
                  <a:gd name="connsiteY18" fmla="*/ 95034 h 141042"/>
                  <a:gd name="connsiteX19" fmla="*/ 35621 w 95648"/>
                  <a:gd name="connsiteY19" fmla="*/ 108842 h 141042"/>
                  <a:gd name="connsiteX20" fmla="*/ 47708 w 95648"/>
                  <a:gd name="connsiteY20" fmla="*/ 114064 h 141042"/>
                  <a:gd name="connsiteX21" fmla="*/ 59911 w 95648"/>
                  <a:gd name="connsiteY21" fmla="*/ 108842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648" h="141042">
                    <a:moveTo>
                      <a:pt x="12726" y="129265"/>
                    </a:moveTo>
                    <a:cubicBezTo>
                      <a:pt x="4242" y="121432"/>
                      <a:pt x="0" y="110815"/>
                      <a:pt x="0" y="97413"/>
                    </a:cubicBezTo>
                    <a:lnTo>
                      <a:pt x="0" y="43630"/>
                    </a:lnTo>
                    <a:cubicBezTo>
                      <a:pt x="0" y="30402"/>
                      <a:pt x="4300" y="19842"/>
                      <a:pt x="12842" y="11894"/>
                    </a:cubicBezTo>
                    <a:cubicBezTo>
                      <a:pt x="21442" y="3945"/>
                      <a:pt x="33006" y="0"/>
                      <a:pt x="47708" y="0"/>
                    </a:cubicBezTo>
                    <a:cubicBezTo>
                      <a:pt x="62410" y="0"/>
                      <a:pt x="74264" y="3945"/>
                      <a:pt x="82806" y="11894"/>
                    </a:cubicBezTo>
                    <a:cubicBezTo>
                      <a:pt x="91406" y="19842"/>
                      <a:pt x="95648" y="30402"/>
                      <a:pt x="95648" y="43630"/>
                    </a:cubicBezTo>
                    <a:lnTo>
                      <a:pt x="95648" y="97413"/>
                    </a:lnTo>
                    <a:cubicBezTo>
                      <a:pt x="95648" y="110815"/>
                      <a:pt x="91406" y="121432"/>
                      <a:pt x="82922" y="129265"/>
                    </a:cubicBezTo>
                    <a:cubicBezTo>
                      <a:pt x="74438" y="137097"/>
                      <a:pt x="62700" y="141043"/>
                      <a:pt x="47650" y="141043"/>
                    </a:cubicBezTo>
                    <a:cubicBezTo>
                      <a:pt x="32599" y="141043"/>
                      <a:pt x="21152" y="137097"/>
                      <a:pt x="12668" y="129265"/>
                    </a:cubicBezTo>
                    <a:close/>
                    <a:moveTo>
                      <a:pt x="59911" y="108784"/>
                    </a:moveTo>
                    <a:cubicBezTo>
                      <a:pt x="63049" y="105303"/>
                      <a:pt x="64618" y="100720"/>
                      <a:pt x="64618" y="94976"/>
                    </a:cubicBezTo>
                    <a:lnTo>
                      <a:pt x="64618" y="45718"/>
                    </a:lnTo>
                    <a:cubicBezTo>
                      <a:pt x="64618" y="40207"/>
                      <a:pt x="63049" y="35623"/>
                      <a:pt x="59911" y="32084"/>
                    </a:cubicBezTo>
                    <a:cubicBezTo>
                      <a:pt x="56773" y="28487"/>
                      <a:pt x="52705" y="26746"/>
                      <a:pt x="47708" y="26746"/>
                    </a:cubicBezTo>
                    <a:cubicBezTo>
                      <a:pt x="42710" y="26746"/>
                      <a:pt x="38701" y="28487"/>
                      <a:pt x="35621" y="31968"/>
                    </a:cubicBezTo>
                    <a:cubicBezTo>
                      <a:pt x="32599" y="35449"/>
                      <a:pt x="31089" y="40033"/>
                      <a:pt x="31089" y="45776"/>
                    </a:cubicBezTo>
                    <a:lnTo>
                      <a:pt x="31089" y="95034"/>
                    </a:lnTo>
                    <a:cubicBezTo>
                      <a:pt x="31089" y="100720"/>
                      <a:pt x="32599" y="105361"/>
                      <a:pt x="35621" y="108842"/>
                    </a:cubicBezTo>
                    <a:cubicBezTo>
                      <a:pt x="38643" y="112324"/>
                      <a:pt x="42652" y="114064"/>
                      <a:pt x="47708" y="114064"/>
                    </a:cubicBezTo>
                    <a:cubicBezTo>
                      <a:pt x="52763" y="114064"/>
                      <a:pt x="56773" y="112324"/>
                      <a:pt x="59911" y="108842"/>
                    </a:cubicBezTo>
                    <a:close/>
                  </a:path>
                </a:pathLst>
              </a:custGeom>
              <a:solidFill>
                <a:srgbClr val="4C5336"/>
              </a:solidFill>
              <a:ln w="5811"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606F0A2A-BD3C-F749-AE9B-2E66B308F440}"/>
                  </a:ext>
                </a:extLst>
              </p:cNvPr>
              <p:cNvSpPr/>
              <p:nvPr/>
            </p:nvSpPr>
            <p:spPr>
              <a:xfrm>
                <a:off x="2744848" y="1585245"/>
                <a:ext cx="98611" cy="141042"/>
              </a:xfrm>
              <a:custGeom>
                <a:avLst/>
                <a:gdLst>
                  <a:gd name="connsiteX0" fmla="*/ 85479 w 98611"/>
                  <a:gd name="connsiteY0" fmla="*/ 12358 h 141042"/>
                  <a:gd name="connsiteX1" fmla="*/ 98612 w 98611"/>
                  <a:gd name="connsiteY1" fmla="*/ 44732 h 141042"/>
                  <a:gd name="connsiteX2" fmla="*/ 98612 w 98611"/>
                  <a:gd name="connsiteY2" fmla="*/ 135705 h 141042"/>
                  <a:gd name="connsiteX3" fmla="*/ 97682 w 98611"/>
                  <a:gd name="connsiteY3" fmla="*/ 137968 h 141042"/>
                  <a:gd name="connsiteX4" fmla="*/ 95415 w 98611"/>
                  <a:gd name="connsiteY4" fmla="*/ 138896 h 141042"/>
                  <a:gd name="connsiteX5" fmla="*/ 70777 w 98611"/>
                  <a:gd name="connsiteY5" fmla="*/ 138896 h 141042"/>
                  <a:gd name="connsiteX6" fmla="*/ 68511 w 98611"/>
                  <a:gd name="connsiteY6" fmla="*/ 137968 h 141042"/>
                  <a:gd name="connsiteX7" fmla="*/ 67581 w 98611"/>
                  <a:gd name="connsiteY7" fmla="*/ 135705 h 141042"/>
                  <a:gd name="connsiteX8" fmla="*/ 67581 w 98611"/>
                  <a:gd name="connsiteY8" fmla="*/ 130599 h 141042"/>
                  <a:gd name="connsiteX9" fmla="*/ 67058 w 98611"/>
                  <a:gd name="connsiteY9" fmla="*/ 129555 h 141042"/>
                  <a:gd name="connsiteX10" fmla="*/ 66012 w 98611"/>
                  <a:gd name="connsiteY10" fmla="*/ 130077 h 141042"/>
                  <a:gd name="connsiteX11" fmla="*/ 38643 w 98611"/>
                  <a:gd name="connsiteY11" fmla="*/ 141043 h 141042"/>
                  <a:gd name="connsiteX12" fmla="*/ 11680 w 98611"/>
                  <a:gd name="connsiteY12" fmla="*/ 132340 h 141042"/>
                  <a:gd name="connsiteX13" fmla="*/ 0 w 98611"/>
                  <a:gd name="connsiteY13" fmla="*/ 100604 h 141042"/>
                  <a:gd name="connsiteX14" fmla="*/ 14062 w 98611"/>
                  <a:gd name="connsiteY14" fmla="*/ 66373 h 141042"/>
                  <a:gd name="connsiteX15" fmla="*/ 52240 w 98611"/>
                  <a:gd name="connsiteY15" fmla="*/ 56220 h 141042"/>
                  <a:gd name="connsiteX16" fmla="*/ 66186 w 98611"/>
                  <a:gd name="connsiteY16" fmla="*/ 56220 h 141042"/>
                  <a:gd name="connsiteX17" fmla="*/ 67523 w 98611"/>
                  <a:gd name="connsiteY17" fmla="*/ 54885 h 141042"/>
                  <a:gd name="connsiteX18" fmla="*/ 67523 w 98611"/>
                  <a:gd name="connsiteY18" fmla="*/ 47923 h 141042"/>
                  <a:gd name="connsiteX19" fmla="*/ 62700 w 98611"/>
                  <a:gd name="connsiteY19" fmla="*/ 32548 h 141042"/>
                  <a:gd name="connsiteX20" fmla="*/ 50613 w 98611"/>
                  <a:gd name="connsiteY20" fmla="*/ 26804 h 141042"/>
                  <a:gd name="connsiteX21" fmla="*/ 41258 w 98611"/>
                  <a:gd name="connsiteY21" fmla="*/ 30402 h 141042"/>
                  <a:gd name="connsiteX22" fmla="*/ 36725 w 98611"/>
                  <a:gd name="connsiteY22" fmla="*/ 40149 h 141042"/>
                  <a:gd name="connsiteX23" fmla="*/ 33239 w 98611"/>
                  <a:gd name="connsiteY23" fmla="*/ 43340 h 141042"/>
                  <a:gd name="connsiteX24" fmla="*/ 7264 w 98611"/>
                  <a:gd name="connsiteY24" fmla="*/ 43340 h 141042"/>
                  <a:gd name="connsiteX25" fmla="*/ 4300 w 98611"/>
                  <a:gd name="connsiteY25" fmla="*/ 40149 h 141042"/>
                  <a:gd name="connsiteX26" fmla="*/ 18653 w 98611"/>
                  <a:gd name="connsiteY26" fmla="*/ 10965 h 141042"/>
                  <a:gd name="connsiteX27" fmla="*/ 51194 w 98611"/>
                  <a:gd name="connsiteY27" fmla="*/ 0 h 141042"/>
                  <a:gd name="connsiteX28" fmla="*/ 85479 w 98611"/>
                  <a:gd name="connsiteY28" fmla="*/ 12300 h 141042"/>
                  <a:gd name="connsiteX29" fmla="*/ 61363 w 98611"/>
                  <a:gd name="connsiteY29" fmla="*/ 110293 h 141042"/>
                  <a:gd name="connsiteX30" fmla="*/ 67523 w 98611"/>
                  <a:gd name="connsiteY30" fmla="*/ 96078 h 141042"/>
                  <a:gd name="connsiteX31" fmla="*/ 67523 w 98611"/>
                  <a:gd name="connsiteY31" fmla="*/ 80820 h 141042"/>
                  <a:gd name="connsiteX32" fmla="*/ 66186 w 98611"/>
                  <a:gd name="connsiteY32" fmla="*/ 79485 h 141042"/>
                  <a:gd name="connsiteX33" fmla="*/ 52240 w 98611"/>
                  <a:gd name="connsiteY33" fmla="*/ 79485 h 141042"/>
                  <a:gd name="connsiteX34" fmla="*/ 37480 w 98611"/>
                  <a:gd name="connsiteY34" fmla="*/ 84417 h 141042"/>
                  <a:gd name="connsiteX35" fmla="*/ 31844 w 98611"/>
                  <a:gd name="connsiteY35" fmla="*/ 98747 h 141042"/>
                  <a:gd name="connsiteX36" fmla="*/ 36144 w 98611"/>
                  <a:gd name="connsiteY36" fmla="*/ 111163 h 141042"/>
                  <a:gd name="connsiteX37" fmla="*/ 47127 w 98611"/>
                  <a:gd name="connsiteY37" fmla="*/ 115282 h 141042"/>
                  <a:gd name="connsiteX38" fmla="*/ 61305 w 98611"/>
                  <a:gd name="connsiteY38" fmla="*/ 110177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611" h="141042">
                    <a:moveTo>
                      <a:pt x="85479" y="12358"/>
                    </a:moveTo>
                    <a:cubicBezTo>
                      <a:pt x="94253" y="20597"/>
                      <a:pt x="98612" y="31388"/>
                      <a:pt x="98612" y="44732"/>
                    </a:cubicBezTo>
                    <a:lnTo>
                      <a:pt x="98612" y="135705"/>
                    </a:lnTo>
                    <a:cubicBezTo>
                      <a:pt x="98612" y="136575"/>
                      <a:pt x="98321" y="137387"/>
                      <a:pt x="97682" y="137968"/>
                    </a:cubicBezTo>
                    <a:cubicBezTo>
                      <a:pt x="97043" y="138606"/>
                      <a:pt x="96287" y="138896"/>
                      <a:pt x="95415" y="138896"/>
                    </a:cubicBezTo>
                    <a:lnTo>
                      <a:pt x="70777" y="138896"/>
                    </a:lnTo>
                    <a:cubicBezTo>
                      <a:pt x="69906" y="138896"/>
                      <a:pt x="69092" y="138606"/>
                      <a:pt x="68511" y="137968"/>
                    </a:cubicBezTo>
                    <a:cubicBezTo>
                      <a:pt x="67872" y="137329"/>
                      <a:pt x="67581" y="136575"/>
                      <a:pt x="67581" y="135705"/>
                    </a:cubicBezTo>
                    <a:lnTo>
                      <a:pt x="67581" y="130599"/>
                    </a:lnTo>
                    <a:cubicBezTo>
                      <a:pt x="67581" y="130077"/>
                      <a:pt x="67407" y="129729"/>
                      <a:pt x="67058" y="129555"/>
                    </a:cubicBezTo>
                    <a:cubicBezTo>
                      <a:pt x="66709" y="129381"/>
                      <a:pt x="66361" y="129555"/>
                      <a:pt x="66012" y="130077"/>
                    </a:cubicBezTo>
                    <a:cubicBezTo>
                      <a:pt x="59736" y="137387"/>
                      <a:pt x="50613" y="141043"/>
                      <a:pt x="38643" y="141043"/>
                    </a:cubicBezTo>
                    <a:cubicBezTo>
                      <a:pt x="28474" y="141043"/>
                      <a:pt x="19467" y="138142"/>
                      <a:pt x="11680" y="132340"/>
                    </a:cubicBezTo>
                    <a:cubicBezTo>
                      <a:pt x="3893" y="126538"/>
                      <a:pt x="0" y="115979"/>
                      <a:pt x="0" y="100604"/>
                    </a:cubicBezTo>
                    <a:cubicBezTo>
                      <a:pt x="0" y="85229"/>
                      <a:pt x="4707" y="73103"/>
                      <a:pt x="14062" y="66373"/>
                    </a:cubicBezTo>
                    <a:cubicBezTo>
                      <a:pt x="23418" y="59585"/>
                      <a:pt x="36202" y="56220"/>
                      <a:pt x="52240" y="56220"/>
                    </a:cubicBezTo>
                    <a:lnTo>
                      <a:pt x="66186" y="56220"/>
                    </a:lnTo>
                    <a:cubicBezTo>
                      <a:pt x="67058" y="56220"/>
                      <a:pt x="67523" y="55756"/>
                      <a:pt x="67523" y="54885"/>
                    </a:cubicBezTo>
                    <a:lnTo>
                      <a:pt x="67523" y="47923"/>
                    </a:lnTo>
                    <a:cubicBezTo>
                      <a:pt x="67523" y="41483"/>
                      <a:pt x="65896" y="36377"/>
                      <a:pt x="62700" y="32548"/>
                    </a:cubicBezTo>
                    <a:cubicBezTo>
                      <a:pt x="59504" y="28719"/>
                      <a:pt x="55436" y="26804"/>
                      <a:pt x="50613" y="26804"/>
                    </a:cubicBezTo>
                    <a:cubicBezTo>
                      <a:pt x="46836" y="26804"/>
                      <a:pt x="43756" y="28023"/>
                      <a:pt x="41258" y="30402"/>
                    </a:cubicBezTo>
                    <a:cubicBezTo>
                      <a:pt x="38759" y="32838"/>
                      <a:pt x="37248" y="36087"/>
                      <a:pt x="36725" y="40149"/>
                    </a:cubicBezTo>
                    <a:cubicBezTo>
                      <a:pt x="36551" y="42295"/>
                      <a:pt x="35389" y="43340"/>
                      <a:pt x="33239" y="43340"/>
                    </a:cubicBezTo>
                    <a:lnTo>
                      <a:pt x="7264" y="43340"/>
                    </a:lnTo>
                    <a:cubicBezTo>
                      <a:pt x="5114" y="43340"/>
                      <a:pt x="4126" y="42295"/>
                      <a:pt x="4300" y="40149"/>
                    </a:cubicBezTo>
                    <a:cubicBezTo>
                      <a:pt x="5172" y="28023"/>
                      <a:pt x="9995" y="18276"/>
                      <a:pt x="18653" y="10965"/>
                    </a:cubicBezTo>
                    <a:cubicBezTo>
                      <a:pt x="27311" y="3655"/>
                      <a:pt x="38178" y="0"/>
                      <a:pt x="51194" y="0"/>
                    </a:cubicBezTo>
                    <a:cubicBezTo>
                      <a:pt x="65315" y="0"/>
                      <a:pt x="76762" y="4119"/>
                      <a:pt x="85479" y="12300"/>
                    </a:cubicBezTo>
                    <a:close/>
                    <a:moveTo>
                      <a:pt x="61363" y="110293"/>
                    </a:moveTo>
                    <a:cubicBezTo>
                      <a:pt x="65489" y="106928"/>
                      <a:pt x="67523" y="102170"/>
                      <a:pt x="67523" y="96078"/>
                    </a:cubicBezTo>
                    <a:lnTo>
                      <a:pt x="67523" y="80820"/>
                    </a:lnTo>
                    <a:cubicBezTo>
                      <a:pt x="67523" y="79949"/>
                      <a:pt x="67058" y="79485"/>
                      <a:pt x="66186" y="79485"/>
                    </a:cubicBezTo>
                    <a:lnTo>
                      <a:pt x="52240" y="79485"/>
                    </a:lnTo>
                    <a:cubicBezTo>
                      <a:pt x="46139" y="79485"/>
                      <a:pt x="41258" y="81110"/>
                      <a:pt x="37480" y="84417"/>
                    </a:cubicBezTo>
                    <a:cubicBezTo>
                      <a:pt x="33703" y="87724"/>
                      <a:pt x="31844" y="92481"/>
                      <a:pt x="31844" y="98747"/>
                    </a:cubicBezTo>
                    <a:cubicBezTo>
                      <a:pt x="31844" y="104259"/>
                      <a:pt x="33297" y="108436"/>
                      <a:pt x="36144" y="111163"/>
                    </a:cubicBezTo>
                    <a:cubicBezTo>
                      <a:pt x="38991" y="113948"/>
                      <a:pt x="42652" y="115282"/>
                      <a:pt x="47127" y="115282"/>
                    </a:cubicBezTo>
                    <a:cubicBezTo>
                      <a:pt x="52473" y="115282"/>
                      <a:pt x="57238" y="113600"/>
                      <a:pt x="61305" y="110177"/>
                    </a:cubicBezTo>
                    <a:close/>
                  </a:path>
                </a:pathLst>
              </a:custGeom>
              <a:solidFill>
                <a:srgbClr val="4C5336"/>
              </a:solidFill>
              <a:ln w="5811"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E944CF59-5844-5F41-B3A4-F9BA8B599A94}"/>
                  </a:ext>
                </a:extLst>
              </p:cNvPr>
              <p:cNvSpPr/>
              <p:nvPr/>
            </p:nvSpPr>
            <p:spPr>
              <a:xfrm>
                <a:off x="2865657" y="1585825"/>
                <a:ext cx="69021" cy="138083"/>
              </a:xfrm>
              <a:custGeom>
                <a:avLst/>
                <a:gdLst>
                  <a:gd name="connsiteX0" fmla="*/ 67291 w 69021"/>
                  <a:gd name="connsiteY0" fmla="*/ 2727 h 138083"/>
                  <a:gd name="connsiteX1" fmla="*/ 68918 w 69021"/>
                  <a:gd name="connsiteY1" fmla="*/ 6730 h 138083"/>
                  <a:gd name="connsiteX2" fmla="*/ 64618 w 69021"/>
                  <a:gd name="connsiteY2" fmla="*/ 31620 h 138083"/>
                  <a:gd name="connsiteX3" fmla="*/ 60841 w 69021"/>
                  <a:gd name="connsiteY3" fmla="*/ 33477 h 138083"/>
                  <a:gd name="connsiteX4" fmla="*/ 53867 w 69021"/>
                  <a:gd name="connsiteY4" fmla="*/ 32432 h 138083"/>
                  <a:gd name="connsiteX5" fmla="*/ 47940 w 69021"/>
                  <a:gd name="connsiteY5" fmla="*/ 33245 h 138083"/>
                  <a:gd name="connsiteX6" fmla="*/ 35737 w 69021"/>
                  <a:gd name="connsiteY6" fmla="*/ 41657 h 138083"/>
                  <a:gd name="connsiteX7" fmla="*/ 31031 w 69021"/>
                  <a:gd name="connsiteY7" fmla="*/ 59179 h 138083"/>
                  <a:gd name="connsiteX8" fmla="*/ 31031 w 69021"/>
                  <a:gd name="connsiteY8" fmla="*/ 134893 h 138083"/>
                  <a:gd name="connsiteX9" fmla="*/ 30101 w 69021"/>
                  <a:gd name="connsiteY9" fmla="*/ 137155 h 138083"/>
                  <a:gd name="connsiteX10" fmla="*/ 27834 w 69021"/>
                  <a:gd name="connsiteY10" fmla="*/ 138084 h 138083"/>
                  <a:gd name="connsiteX11" fmla="*/ 3196 w 69021"/>
                  <a:gd name="connsiteY11" fmla="*/ 138084 h 138083"/>
                  <a:gd name="connsiteX12" fmla="*/ 930 w 69021"/>
                  <a:gd name="connsiteY12" fmla="*/ 137155 h 138083"/>
                  <a:gd name="connsiteX13" fmla="*/ 0 w 69021"/>
                  <a:gd name="connsiteY13" fmla="*/ 134893 h 138083"/>
                  <a:gd name="connsiteX14" fmla="*/ 0 w 69021"/>
                  <a:gd name="connsiteY14" fmla="*/ 4816 h 138083"/>
                  <a:gd name="connsiteX15" fmla="*/ 930 w 69021"/>
                  <a:gd name="connsiteY15" fmla="*/ 2553 h 138083"/>
                  <a:gd name="connsiteX16" fmla="*/ 3196 w 69021"/>
                  <a:gd name="connsiteY16" fmla="*/ 1625 h 138083"/>
                  <a:gd name="connsiteX17" fmla="*/ 27834 w 69021"/>
                  <a:gd name="connsiteY17" fmla="*/ 1625 h 138083"/>
                  <a:gd name="connsiteX18" fmla="*/ 30101 w 69021"/>
                  <a:gd name="connsiteY18" fmla="*/ 2553 h 138083"/>
                  <a:gd name="connsiteX19" fmla="*/ 31031 w 69021"/>
                  <a:gd name="connsiteY19" fmla="*/ 4816 h 138083"/>
                  <a:gd name="connsiteX20" fmla="*/ 31031 w 69021"/>
                  <a:gd name="connsiteY20" fmla="*/ 17115 h 138083"/>
                  <a:gd name="connsiteX21" fmla="*/ 31554 w 69021"/>
                  <a:gd name="connsiteY21" fmla="*/ 18334 h 138083"/>
                  <a:gd name="connsiteX22" fmla="*/ 32367 w 69021"/>
                  <a:gd name="connsiteY22" fmla="*/ 17406 h 138083"/>
                  <a:gd name="connsiteX23" fmla="*/ 55959 w 69021"/>
                  <a:gd name="connsiteY23" fmla="*/ 0 h 138083"/>
                  <a:gd name="connsiteX24" fmla="*/ 67233 w 69021"/>
                  <a:gd name="connsiteY24" fmla="*/ 2669 h 13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021" h="138083">
                    <a:moveTo>
                      <a:pt x="67291" y="2727"/>
                    </a:moveTo>
                    <a:cubicBezTo>
                      <a:pt x="68743" y="3597"/>
                      <a:pt x="69266" y="4932"/>
                      <a:pt x="68918" y="6730"/>
                    </a:cubicBezTo>
                    <a:lnTo>
                      <a:pt x="64618" y="31620"/>
                    </a:lnTo>
                    <a:cubicBezTo>
                      <a:pt x="64443" y="33767"/>
                      <a:pt x="63165" y="34405"/>
                      <a:pt x="60841" y="33477"/>
                    </a:cubicBezTo>
                    <a:cubicBezTo>
                      <a:pt x="58342" y="32780"/>
                      <a:pt x="56018" y="32432"/>
                      <a:pt x="53867" y="32432"/>
                    </a:cubicBezTo>
                    <a:cubicBezTo>
                      <a:pt x="51717" y="32432"/>
                      <a:pt x="49742" y="32722"/>
                      <a:pt x="47940" y="33245"/>
                    </a:cubicBezTo>
                    <a:cubicBezTo>
                      <a:pt x="42943" y="33941"/>
                      <a:pt x="38875" y="36784"/>
                      <a:pt x="35737" y="41657"/>
                    </a:cubicBezTo>
                    <a:cubicBezTo>
                      <a:pt x="32599" y="46589"/>
                      <a:pt x="31031" y="52391"/>
                      <a:pt x="31031" y="59179"/>
                    </a:cubicBezTo>
                    <a:lnTo>
                      <a:pt x="31031" y="134893"/>
                    </a:lnTo>
                    <a:cubicBezTo>
                      <a:pt x="31031" y="135763"/>
                      <a:pt x="30740" y="136517"/>
                      <a:pt x="30101" y="137155"/>
                    </a:cubicBezTo>
                    <a:cubicBezTo>
                      <a:pt x="29461" y="137794"/>
                      <a:pt x="28706" y="138084"/>
                      <a:pt x="27834" y="138084"/>
                    </a:cubicBezTo>
                    <a:lnTo>
                      <a:pt x="3196" y="138084"/>
                    </a:lnTo>
                    <a:cubicBezTo>
                      <a:pt x="2325" y="138084"/>
                      <a:pt x="1569" y="137794"/>
                      <a:pt x="930" y="137155"/>
                    </a:cubicBezTo>
                    <a:cubicBezTo>
                      <a:pt x="291" y="136517"/>
                      <a:pt x="0" y="135763"/>
                      <a:pt x="0" y="134893"/>
                    </a:cubicBezTo>
                    <a:lnTo>
                      <a:pt x="0" y="4816"/>
                    </a:lnTo>
                    <a:cubicBezTo>
                      <a:pt x="0" y="3945"/>
                      <a:pt x="291" y="3191"/>
                      <a:pt x="930" y="2553"/>
                    </a:cubicBezTo>
                    <a:cubicBezTo>
                      <a:pt x="1569" y="1915"/>
                      <a:pt x="2325" y="1625"/>
                      <a:pt x="3196" y="1625"/>
                    </a:cubicBezTo>
                    <a:lnTo>
                      <a:pt x="27834" y="1625"/>
                    </a:lnTo>
                    <a:cubicBezTo>
                      <a:pt x="28706" y="1625"/>
                      <a:pt x="29461" y="1915"/>
                      <a:pt x="30101" y="2553"/>
                    </a:cubicBezTo>
                    <a:cubicBezTo>
                      <a:pt x="30740" y="3191"/>
                      <a:pt x="31031" y="3945"/>
                      <a:pt x="31031" y="4816"/>
                    </a:cubicBezTo>
                    <a:lnTo>
                      <a:pt x="31031" y="17115"/>
                    </a:lnTo>
                    <a:cubicBezTo>
                      <a:pt x="31031" y="17812"/>
                      <a:pt x="31205" y="18218"/>
                      <a:pt x="31554" y="18334"/>
                    </a:cubicBezTo>
                    <a:cubicBezTo>
                      <a:pt x="31902" y="18450"/>
                      <a:pt x="32193" y="18102"/>
                      <a:pt x="32367" y="17406"/>
                    </a:cubicBezTo>
                    <a:cubicBezTo>
                      <a:pt x="37190" y="5802"/>
                      <a:pt x="45035" y="0"/>
                      <a:pt x="55959" y="0"/>
                    </a:cubicBezTo>
                    <a:cubicBezTo>
                      <a:pt x="60783" y="0"/>
                      <a:pt x="64560" y="870"/>
                      <a:pt x="67233" y="2669"/>
                    </a:cubicBezTo>
                    <a:close/>
                  </a:path>
                </a:pathLst>
              </a:custGeom>
              <a:solidFill>
                <a:srgbClr val="4C5336"/>
              </a:solidFill>
              <a:ln w="5811"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BCED73F5-48FF-2746-A8F0-6724227C502A}"/>
                  </a:ext>
                </a:extLst>
              </p:cNvPr>
              <p:cNvSpPr/>
              <p:nvPr/>
            </p:nvSpPr>
            <p:spPr>
              <a:xfrm>
                <a:off x="2946197" y="1585303"/>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0 w 94834"/>
                  <a:gd name="connsiteY3" fmla="*/ 83256 h 141042"/>
                  <a:gd name="connsiteX4" fmla="*/ 31030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7 w 94834"/>
                  <a:gd name="connsiteY10" fmla="*/ 98747 h 141042"/>
                  <a:gd name="connsiteX11" fmla="*/ 93324 w 94834"/>
                  <a:gd name="connsiteY11" fmla="*/ 99676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5 w 94834"/>
                  <a:gd name="connsiteY21" fmla="*/ 43340 h 141042"/>
                  <a:gd name="connsiteX22" fmla="*/ 94835 w 94834"/>
                  <a:gd name="connsiteY22" fmla="*/ 78673 h 141042"/>
                  <a:gd name="connsiteX23" fmla="*/ 93905 w 94834"/>
                  <a:gd name="connsiteY23" fmla="*/ 80936 h 141042"/>
                  <a:gd name="connsiteX24" fmla="*/ 35563 w 94834"/>
                  <a:gd name="connsiteY24" fmla="*/ 32142 h 141042"/>
                  <a:gd name="connsiteX25" fmla="*/ 31030 w 94834"/>
                  <a:gd name="connsiteY25" fmla="*/ 45776 h 141042"/>
                  <a:gd name="connsiteX26" fmla="*/ 31030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7" y="81632"/>
                      <a:pt x="92452" y="81922"/>
                      <a:pt x="91580" y="81922"/>
                    </a:cubicBezTo>
                    <a:lnTo>
                      <a:pt x="32367" y="81922"/>
                    </a:lnTo>
                    <a:cubicBezTo>
                      <a:pt x="31495" y="81922"/>
                      <a:pt x="31030" y="82386"/>
                      <a:pt x="31030" y="83256"/>
                    </a:cubicBezTo>
                    <a:lnTo>
                      <a:pt x="31030" y="95324"/>
                    </a:lnTo>
                    <a:cubicBezTo>
                      <a:pt x="31030" y="100836"/>
                      <a:pt x="32541" y="105419"/>
                      <a:pt x="35563" y="108958"/>
                    </a:cubicBezTo>
                    <a:cubicBezTo>
                      <a:pt x="38585" y="112556"/>
                      <a:pt x="42536" y="114296"/>
                      <a:pt x="47359" y="114296"/>
                    </a:cubicBezTo>
                    <a:cubicBezTo>
                      <a:pt x="51485" y="114296"/>
                      <a:pt x="54971" y="113020"/>
                      <a:pt x="57935" y="110409"/>
                    </a:cubicBezTo>
                    <a:cubicBezTo>
                      <a:pt x="60899" y="107798"/>
                      <a:pt x="62816" y="104491"/>
                      <a:pt x="63688" y="100372"/>
                    </a:cubicBezTo>
                    <a:cubicBezTo>
                      <a:pt x="64211" y="98573"/>
                      <a:pt x="65373" y="97703"/>
                      <a:pt x="67174" y="97703"/>
                    </a:cubicBezTo>
                    <a:lnTo>
                      <a:pt x="91057" y="98747"/>
                    </a:lnTo>
                    <a:cubicBezTo>
                      <a:pt x="91929" y="98747"/>
                      <a:pt x="92684" y="99037"/>
                      <a:pt x="93324" y="99676"/>
                    </a:cubicBezTo>
                    <a:cubicBezTo>
                      <a:pt x="93963" y="100314"/>
                      <a:pt x="94195" y="101126"/>
                      <a:pt x="94021" y="102228"/>
                    </a:cubicBezTo>
                    <a:cubicBezTo>
                      <a:pt x="92742" y="114702"/>
                      <a:pt x="88210" y="124333"/>
                      <a:pt x="80365" y="131005"/>
                    </a:cubicBezTo>
                    <a:cubicBezTo>
                      <a:pt x="72521" y="137678"/>
                      <a:pt x="61480" y="141043"/>
                      <a:pt x="47417" y="141043"/>
                    </a:cubicBezTo>
                    <a:cubicBezTo>
                      <a:pt x="33355" y="141043"/>
                      <a:pt x="21210" y="137155"/>
                      <a:pt x="12726" y="129381"/>
                    </a:cubicBezTo>
                    <a:cubicBezTo>
                      <a:pt x="4242" y="121606"/>
                      <a:pt x="0" y="111047"/>
                      <a:pt x="0" y="97645"/>
                    </a:cubicBezTo>
                    <a:lnTo>
                      <a:pt x="0" y="43340"/>
                    </a:lnTo>
                    <a:cubicBezTo>
                      <a:pt x="0" y="30286"/>
                      <a:pt x="4242" y="19842"/>
                      <a:pt x="12726" y="11894"/>
                    </a:cubicBezTo>
                    <a:cubicBezTo>
                      <a:pt x="21210" y="3945"/>
                      <a:pt x="32774" y="0"/>
                      <a:pt x="47417" y="0"/>
                    </a:cubicBezTo>
                    <a:cubicBezTo>
                      <a:pt x="62061" y="0"/>
                      <a:pt x="73625" y="3945"/>
                      <a:pt x="82109" y="11894"/>
                    </a:cubicBezTo>
                    <a:cubicBezTo>
                      <a:pt x="90592" y="19842"/>
                      <a:pt x="94835" y="30344"/>
                      <a:pt x="94835" y="43340"/>
                    </a:cubicBezTo>
                    <a:lnTo>
                      <a:pt x="94835" y="78673"/>
                    </a:lnTo>
                    <a:cubicBezTo>
                      <a:pt x="94835" y="79543"/>
                      <a:pt x="94544" y="80297"/>
                      <a:pt x="93905" y="80936"/>
                    </a:cubicBezTo>
                    <a:close/>
                    <a:moveTo>
                      <a:pt x="35563" y="32142"/>
                    </a:moveTo>
                    <a:cubicBezTo>
                      <a:pt x="32541" y="35739"/>
                      <a:pt x="31030" y="40265"/>
                      <a:pt x="31030" y="45776"/>
                    </a:cubicBezTo>
                    <a:lnTo>
                      <a:pt x="31030" y="57844"/>
                    </a:lnTo>
                    <a:cubicBezTo>
                      <a:pt x="31030" y="58715"/>
                      <a:pt x="31495"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357" y="26746"/>
                      <a:pt x="47359" y="26746"/>
                    </a:cubicBezTo>
                    <a:cubicBezTo>
                      <a:pt x="42362" y="26746"/>
                      <a:pt x="38585" y="28545"/>
                      <a:pt x="35563" y="32084"/>
                    </a:cubicBezTo>
                    <a:close/>
                  </a:path>
                </a:pathLst>
              </a:custGeom>
              <a:solidFill>
                <a:srgbClr val="4C5336"/>
              </a:solidFill>
              <a:ln w="5811"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1BE01F8D-F7FC-3E48-8061-1DC431CC2CBF}"/>
                  </a:ext>
                </a:extLst>
              </p:cNvPr>
              <p:cNvSpPr/>
              <p:nvPr/>
            </p:nvSpPr>
            <p:spPr>
              <a:xfrm>
                <a:off x="3113959" y="1536857"/>
                <a:ext cx="94543" cy="189487"/>
              </a:xfrm>
              <a:custGeom>
                <a:avLst/>
                <a:gdLst>
                  <a:gd name="connsiteX0" fmla="*/ 64443 w 94543"/>
                  <a:gd name="connsiteY0" fmla="*/ 928 h 189487"/>
                  <a:gd name="connsiteX1" fmla="*/ 66710 w 94543"/>
                  <a:gd name="connsiteY1" fmla="*/ 0 h 189487"/>
                  <a:gd name="connsiteX2" fmla="*/ 91348 w 94543"/>
                  <a:gd name="connsiteY2" fmla="*/ 0 h 189487"/>
                  <a:gd name="connsiteX3" fmla="*/ 93614 w 94543"/>
                  <a:gd name="connsiteY3" fmla="*/ 928 h 189487"/>
                  <a:gd name="connsiteX4" fmla="*/ 94544 w 94543"/>
                  <a:gd name="connsiteY4" fmla="*/ 3191 h 189487"/>
                  <a:gd name="connsiteX5" fmla="*/ 94544 w 94543"/>
                  <a:gd name="connsiteY5" fmla="*/ 184092 h 189487"/>
                  <a:gd name="connsiteX6" fmla="*/ 93614 w 94543"/>
                  <a:gd name="connsiteY6" fmla="*/ 186355 h 189487"/>
                  <a:gd name="connsiteX7" fmla="*/ 91348 w 94543"/>
                  <a:gd name="connsiteY7" fmla="*/ 187283 h 189487"/>
                  <a:gd name="connsiteX8" fmla="*/ 66710 w 94543"/>
                  <a:gd name="connsiteY8" fmla="*/ 187283 h 189487"/>
                  <a:gd name="connsiteX9" fmla="*/ 64443 w 94543"/>
                  <a:gd name="connsiteY9" fmla="*/ 186355 h 189487"/>
                  <a:gd name="connsiteX10" fmla="*/ 63513 w 94543"/>
                  <a:gd name="connsiteY10" fmla="*/ 184092 h 189487"/>
                  <a:gd name="connsiteX11" fmla="*/ 63513 w 94543"/>
                  <a:gd name="connsiteY11" fmla="*/ 180901 h 189487"/>
                  <a:gd name="connsiteX12" fmla="*/ 62991 w 94543"/>
                  <a:gd name="connsiteY12" fmla="*/ 179857 h 189487"/>
                  <a:gd name="connsiteX13" fmla="*/ 61945 w 94543"/>
                  <a:gd name="connsiteY13" fmla="*/ 180147 h 189487"/>
                  <a:gd name="connsiteX14" fmla="*/ 37829 w 94543"/>
                  <a:gd name="connsiteY14" fmla="*/ 189488 h 189487"/>
                  <a:gd name="connsiteX15" fmla="*/ 9937 w 94543"/>
                  <a:gd name="connsiteY15" fmla="*/ 177710 h 189487"/>
                  <a:gd name="connsiteX16" fmla="*/ 0 w 94543"/>
                  <a:gd name="connsiteY16" fmla="*/ 146148 h 189487"/>
                  <a:gd name="connsiteX17" fmla="*/ 0 w 94543"/>
                  <a:gd name="connsiteY17" fmla="*/ 91843 h 189487"/>
                  <a:gd name="connsiteX18" fmla="*/ 10053 w 94543"/>
                  <a:gd name="connsiteY18" fmla="*/ 59991 h 189487"/>
                  <a:gd name="connsiteX19" fmla="*/ 37771 w 94543"/>
                  <a:gd name="connsiteY19" fmla="*/ 48503 h 189487"/>
                  <a:gd name="connsiteX20" fmla="*/ 50381 w 94543"/>
                  <a:gd name="connsiteY20" fmla="*/ 50766 h 189487"/>
                  <a:gd name="connsiteX21" fmla="*/ 61886 w 94543"/>
                  <a:gd name="connsiteY21" fmla="*/ 58134 h 189487"/>
                  <a:gd name="connsiteX22" fmla="*/ 62933 w 94543"/>
                  <a:gd name="connsiteY22" fmla="*/ 58425 h 189487"/>
                  <a:gd name="connsiteX23" fmla="*/ 63455 w 94543"/>
                  <a:gd name="connsiteY23" fmla="*/ 57380 h 189487"/>
                  <a:gd name="connsiteX24" fmla="*/ 63455 w 94543"/>
                  <a:gd name="connsiteY24" fmla="*/ 3307 h 189487"/>
                  <a:gd name="connsiteX25" fmla="*/ 64385 w 94543"/>
                  <a:gd name="connsiteY25" fmla="*/ 1044 h 189487"/>
                  <a:gd name="connsiteX26" fmla="*/ 58168 w 94543"/>
                  <a:gd name="connsiteY26" fmla="*/ 158564 h 189487"/>
                  <a:gd name="connsiteX27" fmla="*/ 63513 w 94543"/>
                  <a:gd name="connsiteY27" fmla="*/ 147483 h 189487"/>
                  <a:gd name="connsiteX28" fmla="*/ 63513 w 94543"/>
                  <a:gd name="connsiteY28" fmla="*/ 90451 h 189487"/>
                  <a:gd name="connsiteX29" fmla="*/ 58168 w 94543"/>
                  <a:gd name="connsiteY29" fmla="*/ 79369 h 189487"/>
                  <a:gd name="connsiteX30" fmla="*/ 47417 w 94543"/>
                  <a:gd name="connsiteY30" fmla="*/ 75250 h 189487"/>
                  <a:gd name="connsiteX31" fmla="*/ 35331 w 94543"/>
                  <a:gd name="connsiteY31" fmla="*/ 80472 h 189487"/>
                  <a:gd name="connsiteX32" fmla="*/ 30798 w 94543"/>
                  <a:gd name="connsiteY32" fmla="*/ 94280 h 189487"/>
                  <a:gd name="connsiteX33" fmla="*/ 30798 w 94543"/>
                  <a:gd name="connsiteY33" fmla="*/ 143770 h 189487"/>
                  <a:gd name="connsiteX34" fmla="*/ 35331 w 94543"/>
                  <a:gd name="connsiteY34" fmla="*/ 157578 h 189487"/>
                  <a:gd name="connsiteX35" fmla="*/ 47417 w 94543"/>
                  <a:gd name="connsiteY35" fmla="*/ 162800 h 189487"/>
                  <a:gd name="connsiteX36" fmla="*/ 58168 w 94543"/>
                  <a:gd name="connsiteY36" fmla="*/ 158680 h 189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543" h="189487">
                    <a:moveTo>
                      <a:pt x="64443" y="928"/>
                    </a:moveTo>
                    <a:cubicBezTo>
                      <a:pt x="65083" y="290"/>
                      <a:pt x="65838" y="0"/>
                      <a:pt x="66710" y="0"/>
                    </a:cubicBezTo>
                    <a:lnTo>
                      <a:pt x="91348" y="0"/>
                    </a:lnTo>
                    <a:cubicBezTo>
                      <a:pt x="92220" y="0"/>
                      <a:pt x="92975" y="290"/>
                      <a:pt x="93614" y="928"/>
                    </a:cubicBezTo>
                    <a:cubicBezTo>
                      <a:pt x="94253" y="1567"/>
                      <a:pt x="94544" y="2321"/>
                      <a:pt x="94544" y="3191"/>
                    </a:cubicBezTo>
                    <a:lnTo>
                      <a:pt x="94544" y="184092"/>
                    </a:lnTo>
                    <a:cubicBezTo>
                      <a:pt x="94544" y="184963"/>
                      <a:pt x="94253" y="185775"/>
                      <a:pt x="93614" y="186355"/>
                    </a:cubicBezTo>
                    <a:cubicBezTo>
                      <a:pt x="92975" y="186993"/>
                      <a:pt x="92220" y="187283"/>
                      <a:pt x="91348" y="187283"/>
                    </a:cubicBezTo>
                    <a:lnTo>
                      <a:pt x="66710" y="187283"/>
                    </a:lnTo>
                    <a:cubicBezTo>
                      <a:pt x="65838" y="187283"/>
                      <a:pt x="65083" y="186993"/>
                      <a:pt x="64443" y="186355"/>
                    </a:cubicBezTo>
                    <a:cubicBezTo>
                      <a:pt x="63804" y="185717"/>
                      <a:pt x="63513" y="184963"/>
                      <a:pt x="63513" y="184092"/>
                    </a:cubicBezTo>
                    <a:lnTo>
                      <a:pt x="63513" y="180901"/>
                    </a:lnTo>
                    <a:cubicBezTo>
                      <a:pt x="63513" y="180379"/>
                      <a:pt x="63339" y="180031"/>
                      <a:pt x="62991" y="179857"/>
                    </a:cubicBezTo>
                    <a:cubicBezTo>
                      <a:pt x="62642" y="179683"/>
                      <a:pt x="62293" y="179799"/>
                      <a:pt x="61945" y="180147"/>
                    </a:cubicBezTo>
                    <a:cubicBezTo>
                      <a:pt x="55495" y="186413"/>
                      <a:pt x="47475" y="189488"/>
                      <a:pt x="37829" y="189488"/>
                    </a:cubicBezTo>
                    <a:cubicBezTo>
                      <a:pt x="25859" y="189488"/>
                      <a:pt x="16561" y="185543"/>
                      <a:pt x="9937" y="177710"/>
                    </a:cubicBezTo>
                    <a:cubicBezTo>
                      <a:pt x="3312" y="169878"/>
                      <a:pt x="0" y="159318"/>
                      <a:pt x="0" y="146148"/>
                    </a:cubicBezTo>
                    <a:lnTo>
                      <a:pt x="0" y="91843"/>
                    </a:lnTo>
                    <a:cubicBezTo>
                      <a:pt x="0" y="78267"/>
                      <a:pt x="3370" y="67649"/>
                      <a:pt x="10053" y="59991"/>
                    </a:cubicBezTo>
                    <a:cubicBezTo>
                      <a:pt x="16736" y="52333"/>
                      <a:pt x="25975" y="48503"/>
                      <a:pt x="37771" y="48503"/>
                    </a:cubicBezTo>
                    <a:cubicBezTo>
                      <a:pt x="41897" y="48503"/>
                      <a:pt x="46081" y="49258"/>
                      <a:pt x="50381" y="50766"/>
                    </a:cubicBezTo>
                    <a:cubicBezTo>
                      <a:pt x="54681" y="52275"/>
                      <a:pt x="58516" y="54711"/>
                      <a:pt x="61886" y="58134"/>
                    </a:cubicBezTo>
                    <a:cubicBezTo>
                      <a:pt x="62235" y="58483"/>
                      <a:pt x="62584" y="58599"/>
                      <a:pt x="62933" y="58425"/>
                    </a:cubicBezTo>
                    <a:cubicBezTo>
                      <a:pt x="63281" y="58250"/>
                      <a:pt x="63455" y="57902"/>
                      <a:pt x="63455" y="57380"/>
                    </a:cubicBezTo>
                    <a:lnTo>
                      <a:pt x="63455" y="3307"/>
                    </a:lnTo>
                    <a:cubicBezTo>
                      <a:pt x="63455" y="2437"/>
                      <a:pt x="63746" y="1683"/>
                      <a:pt x="64385" y="1044"/>
                    </a:cubicBezTo>
                    <a:close/>
                    <a:moveTo>
                      <a:pt x="58168" y="158564"/>
                    </a:moveTo>
                    <a:cubicBezTo>
                      <a:pt x="61015" y="155779"/>
                      <a:pt x="62816" y="152124"/>
                      <a:pt x="63513" y="147483"/>
                    </a:cubicBezTo>
                    <a:lnTo>
                      <a:pt x="63513" y="90451"/>
                    </a:lnTo>
                    <a:cubicBezTo>
                      <a:pt x="62816" y="85809"/>
                      <a:pt x="61015" y="82096"/>
                      <a:pt x="58168" y="79369"/>
                    </a:cubicBezTo>
                    <a:cubicBezTo>
                      <a:pt x="55320" y="76584"/>
                      <a:pt x="51717" y="75250"/>
                      <a:pt x="47417" y="75250"/>
                    </a:cubicBezTo>
                    <a:cubicBezTo>
                      <a:pt x="42420" y="75250"/>
                      <a:pt x="38410" y="76990"/>
                      <a:pt x="35331" y="80472"/>
                    </a:cubicBezTo>
                    <a:cubicBezTo>
                      <a:pt x="32251" y="83953"/>
                      <a:pt x="30798" y="88536"/>
                      <a:pt x="30798" y="94280"/>
                    </a:cubicBezTo>
                    <a:lnTo>
                      <a:pt x="30798" y="143770"/>
                    </a:lnTo>
                    <a:cubicBezTo>
                      <a:pt x="30798" y="149513"/>
                      <a:pt x="32309" y="154097"/>
                      <a:pt x="35331" y="157578"/>
                    </a:cubicBezTo>
                    <a:cubicBezTo>
                      <a:pt x="38352" y="161059"/>
                      <a:pt x="42362" y="162800"/>
                      <a:pt x="47417" y="162800"/>
                    </a:cubicBezTo>
                    <a:cubicBezTo>
                      <a:pt x="51717" y="162800"/>
                      <a:pt x="55262" y="161407"/>
                      <a:pt x="58168" y="158680"/>
                    </a:cubicBezTo>
                    <a:close/>
                  </a:path>
                </a:pathLst>
              </a:custGeom>
              <a:solidFill>
                <a:srgbClr val="4C5336"/>
              </a:solidFill>
              <a:ln w="5811"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7A90E0E0-FEC8-A540-AF54-9DCF6634E451}"/>
                  </a:ext>
                </a:extLst>
              </p:cNvPr>
              <p:cNvSpPr/>
              <p:nvPr/>
            </p:nvSpPr>
            <p:spPr>
              <a:xfrm>
                <a:off x="3231165" y="1585303"/>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0 w 94834"/>
                  <a:gd name="connsiteY3" fmla="*/ 83256 h 141042"/>
                  <a:gd name="connsiteX4" fmla="*/ 31030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7 w 94834"/>
                  <a:gd name="connsiteY10" fmla="*/ 98747 h 141042"/>
                  <a:gd name="connsiteX11" fmla="*/ 93324 w 94834"/>
                  <a:gd name="connsiteY11" fmla="*/ 99676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4 w 94834"/>
                  <a:gd name="connsiteY21" fmla="*/ 43340 h 141042"/>
                  <a:gd name="connsiteX22" fmla="*/ 94834 w 94834"/>
                  <a:gd name="connsiteY22" fmla="*/ 78673 h 141042"/>
                  <a:gd name="connsiteX23" fmla="*/ 93905 w 94834"/>
                  <a:gd name="connsiteY23" fmla="*/ 80936 h 141042"/>
                  <a:gd name="connsiteX24" fmla="*/ 35563 w 94834"/>
                  <a:gd name="connsiteY24" fmla="*/ 32142 h 141042"/>
                  <a:gd name="connsiteX25" fmla="*/ 31030 w 94834"/>
                  <a:gd name="connsiteY25" fmla="*/ 45776 h 141042"/>
                  <a:gd name="connsiteX26" fmla="*/ 31030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7" y="81632"/>
                      <a:pt x="92452" y="81922"/>
                      <a:pt x="91580" y="81922"/>
                    </a:cubicBezTo>
                    <a:lnTo>
                      <a:pt x="32367" y="81922"/>
                    </a:lnTo>
                    <a:cubicBezTo>
                      <a:pt x="31495" y="81922"/>
                      <a:pt x="31030" y="82386"/>
                      <a:pt x="31030" y="83256"/>
                    </a:cubicBezTo>
                    <a:lnTo>
                      <a:pt x="31030" y="95324"/>
                    </a:lnTo>
                    <a:cubicBezTo>
                      <a:pt x="31030" y="100836"/>
                      <a:pt x="32541" y="105419"/>
                      <a:pt x="35563" y="108958"/>
                    </a:cubicBezTo>
                    <a:cubicBezTo>
                      <a:pt x="38585" y="112556"/>
                      <a:pt x="42536" y="114296"/>
                      <a:pt x="47359" y="114296"/>
                    </a:cubicBezTo>
                    <a:cubicBezTo>
                      <a:pt x="51485" y="114296"/>
                      <a:pt x="54971" y="113020"/>
                      <a:pt x="57935" y="110409"/>
                    </a:cubicBezTo>
                    <a:cubicBezTo>
                      <a:pt x="60898" y="107798"/>
                      <a:pt x="62816" y="104491"/>
                      <a:pt x="63688" y="100372"/>
                    </a:cubicBezTo>
                    <a:cubicBezTo>
                      <a:pt x="64211" y="98573"/>
                      <a:pt x="65373" y="97703"/>
                      <a:pt x="67174" y="97703"/>
                    </a:cubicBezTo>
                    <a:lnTo>
                      <a:pt x="91057" y="98747"/>
                    </a:lnTo>
                    <a:cubicBezTo>
                      <a:pt x="91929" y="98747"/>
                      <a:pt x="92684" y="99037"/>
                      <a:pt x="93324" y="99676"/>
                    </a:cubicBezTo>
                    <a:cubicBezTo>
                      <a:pt x="93963" y="100314"/>
                      <a:pt x="94195" y="101126"/>
                      <a:pt x="94021" y="102228"/>
                    </a:cubicBezTo>
                    <a:cubicBezTo>
                      <a:pt x="92742" y="114702"/>
                      <a:pt x="88210" y="124333"/>
                      <a:pt x="80365" y="131005"/>
                    </a:cubicBezTo>
                    <a:cubicBezTo>
                      <a:pt x="72520" y="137678"/>
                      <a:pt x="61480" y="141043"/>
                      <a:pt x="47417" y="141043"/>
                    </a:cubicBezTo>
                    <a:cubicBezTo>
                      <a:pt x="33355" y="141043"/>
                      <a:pt x="21210" y="137155"/>
                      <a:pt x="12726" y="129381"/>
                    </a:cubicBezTo>
                    <a:cubicBezTo>
                      <a:pt x="4242" y="121606"/>
                      <a:pt x="0" y="111047"/>
                      <a:pt x="0" y="97645"/>
                    </a:cubicBezTo>
                    <a:lnTo>
                      <a:pt x="0" y="43340"/>
                    </a:lnTo>
                    <a:cubicBezTo>
                      <a:pt x="0" y="30286"/>
                      <a:pt x="4242" y="19842"/>
                      <a:pt x="12726" y="11894"/>
                    </a:cubicBezTo>
                    <a:cubicBezTo>
                      <a:pt x="21210" y="3945"/>
                      <a:pt x="32774" y="0"/>
                      <a:pt x="47417" y="0"/>
                    </a:cubicBezTo>
                    <a:cubicBezTo>
                      <a:pt x="62061" y="0"/>
                      <a:pt x="73624" y="3945"/>
                      <a:pt x="82109" y="11894"/>
                    </a:cubicBezTo>
                    <a:cubicBezTo>
                      <a:pt x="90592" y="19842"/>
                      <a:pt x="94834" y="30344"/>
                      <a:pt x="94834" y="43340"/>
                    </a:cubicBezTo>
                    <a:lnTo>
                      <a:pt x="94834" y="78673"/>
                    </a:lnTo>
                    <a:cubicBezTo>
                      <a:pt x="94834" y="79543"/>
                      <a:pt x="94544" y="80297"/>
                      <a:pt x="93905" y="80936"/>
                    </a:cubicBezTo>
                    <a:close/>
                    <a:moveTo>
                      <a:pt x="35563" y="32142"/>
                    </a:moveTo>
                    <a:cubicBezTo>
                      <a:pt x="32541" y="35739"/>
                      <a:pt x="31030" y="40265"/>
                      <a:pt x="31030" y="45776"/>
                    </a:cubicBezTo>
                    <a:lnTo>
                      <a:pt x="31030" y="57844"/>
                    </a:lnTo>
                    <a:cubicBezTo>
                      <a:pt x="31030" y="58715"/>
                      <a:pt x="31495"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356" y="26746"/>
                      <a:pt x="47359" y="26746"/>
                    </a:cubicBezTo>
                    <a:cubicBezTo>
                      <a:pt x="42362" y="26746"/>
                      <a:pt x="38585" y="28545"/>
                      <a:pt x="35563" y="32084"/>
                    </a:cubicBezTo>
                    <a:close/>
                  </a:path>
                </a:pathLst>
              </a:custGeom>
              <a:solidFill>
                <a:srgbClr val="4C5336"/>
              </a:solidFill>
              <a:ln w="5811"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965D2F30-1723-8E40-BBA4-E70FFB17EF18}"/>
                  </a:ext>
                </a:extLst>
              </p:cNvPr>
              <p:cNvSpPr/>
              <p:nvPr/>
            </p:nvSpPr>
            <p:spPr>
              <a:xfrm>
                <a:off x="3341805" y="1585245"/>
                <a:ext cx="98611" cy="141042"/>
              </a:xfrm>
              <a:custGeom>
                <a:avLst/>
                <a:gdLst>
                  <a:gd name="connsiteX0" fmla="*/ 85479 w 98611"/>
                  <a:gd name="connsiteY0" fmla="*/ 12358 h 141042"/>
                  <a:gd name="connsiteX1" fmla="*/ 98612 w 98611"/>
                  <a:gd name="connsiteY1" fmla="*/ 44732 h 141042"/>
                  <a:gd name="connsiteX2" fmla="*/ 98612 w 98611"/>
                  <a:gd name="connsiteY2" fmla="*/ 135705 h 141042"/>
                  <a:gd name="connsiteX3" fmla="*/ 97682 w 98611"/>
                  <a:gd name="connsiteY3" fmla="*/ 137968 h 141042"/>
                  <a:gd name="connsiteX4" fmla="*/ 95416 w 98611"/>
                  <a:gd name="connsiteY4" fmla="*/ 138896 h 141042"/>
                  <a:gd name="connsiteX5" fmla="*/ 70777 w 98611"/>
                  <a:gd name="connsiteY5" fmla="*/ 138896 h 141042"/>
                  <a:gd name="connsiteX6" fmla="*/ 68511 w 98611"/>
                  <a:gd name="connsiteY6" fmla="*/ 137968 h 141042"/>
                  <a:gd name="connsiteX7" fmla="*/ 67581 w 98611"/>
                  <a:gd name="connsiteY7" fmla="*/ 135705 h 141042"/>
                  <a:gd name="connsiteX8" fmla="*/ 67581 w 98611"/>
                  <a:gd name="connsiteY8" fmla="*/ 130599 h 141042"/>
                  <a:gd name="connsiteX9" fmla="*/ 67058 w 98611"/>
                  <a:gd name="connsiteY9" fmla="*/ 129555 h 141042"/>
                  <a:gd name="connsiteX10" fmla="*/ 66012 w 98611"/>
                  <a:gd name="connsiteY10" fmla="*/ 130077 h 141042"/>
                  <a:gd name="connsiteX11" fmla="*/ 38643 w 98611"/>
                  <a:gd name="connsiteY11" fmla="*/ 141043 h 141042"/>
                  <a:gd name="connsiteX12" fmla="*/ 11680 w 98611"/>
                  <a:gd name="connsiteY12" fmla="*/ 132340 h 141042"/>
                  <a:gd name="connsiteX13" fmla="*/ 0 w 98611"/>
                  <a:gd name="connsiteY13" fmla="*/ 100604 h 141042"/>
                  <a:gd name="connsiteX14" fmla="*/ 14063 w 98611"/>
                  <a:gd name="connsiteY14" fmla="*/ 66373 h 141042"/>
                  <a:gd name="connsiteX15" fmla="*/ 52240 w 98611"/>
                  <a:gd name="connsiteY15" fmla="*/ 56220 h 141042"/>
                  <a:gd name="connsiteX16" fmla="*/ 66187 w 98611"/>
                  <a:gd name="connsiteY16" fmla="*/ 56220 h 141042"/>
                  <a:gd name="connsiteX17" fmla="*/ 67523 w 98611"/>
                  <a:gd name="connsiteY17" fmla="*/ 54885 h 141042"/>
                  <a:gd name="connsiteX18" fmla="*/ 67523 w 98611"/>
                  <a:gd name="connsiteY18" fmla="*/ 47923 h 141042"/>
                  <a:gd name="connsiteX19" fmla="*/ 62700 w 98611"/>
                  <a:gd name="connsiteY19" fmla="*/ 32548 h 141042"/>
                  <a:gd name="connsiteX20" fmla="*/ 50613 w 98611"/>
                  <a:gd name="connsiteY20" fmla="*/ 26804 h 141042"/>
                  <a:gd name="connsiteX21" fmla="*/ 41200 w 98611"/>
                  <a:gd name="connsiteY21" fmla="*/ 30402 h 141042"/>
                  <a:gd name="connsiteX22" fmla="*/ 36667 w 98611"/>
                  <a:gd name="connsiteY22" fmla="*/ 40149 h 141042"/>
                  <a:gd name="connsiteX23" fmla="*/ 33181 w 98611"/>
                  <a:gd name="connsiteY23" fmla="*/ 43340 h 141042"/>
                  <a:gd name="connsiteX24" fmla="*/ 7206 w 98611"/>
                  <a:gd name="connsiteY24" fmla="*/ 43340 h 141042"/>
                  <a:gd name="connsiteX25" fmla="*/ 4242 w 98611"/>
                  <a:gd name="connsiteY25" fmla="*/ 40149 h 141042"/>
                  <a:gd name="connsiteX26" fmla="*/ 18595 w 98611"/>
                  <a:gd name="connsiteY26" fmla="*/ 10965 h 141042"/>
                  <a:gd name="connsiteX27" fmla="*/ 51136 w 98611"/>
                  <a:gd name="connsiteY27" fmla="*/ 0 h 141042"/>
                  <a:gd name="connsiteX28" fmla="*/ 85421 w 98611"/>
                  <a:gd name="connsiteY28" fmla="*/ 12300 h 141042"/>
                  <a:gd name="connsiteX29" fmla="*/ 61363 w 98611"/>
                  <a:gd name="connsiteY29" fmla="*/ 110293 h 141042"/>
                  <a:gd name="connsiteX30" fmla="*/ 67523 w 98611"/>
                  <a:gd name="connsiteY30" fmla="*/ 96078 h 141042"/>
                  <a:gd name="connsiteX31" fmla="*/ 67523 w 98611"/>
                  <a:gd name="connsiteY31" fmla="*/ 80820 h 141042"/>
                  <a:gd name="connsiteX32" fmla="*/ 66187 w 98611"/>
                  <a:gd name="connsiteY32" fmla="*/ 79485 h 141042"/>
                  <a:gd name="connsiteX33" fmla="*/ 52240 w 98611"/>
                  <a:gd name="connsiteY33" fmla="*/ 79485 h 141042"/>
                  <a:gd name="connsiteX34" fmla="*/ 37481 w 98611"/>
                  <a:gd name="connsiteY34" fmla="*/ 84417 h 141042"/>
                  <a:gd name="connsiteX35" fmla="*/ 31844 w 98611"/>
                  <a:gd name="connsiteY35" fmla="*/ 98747 h 141042"/>
                  <a:gd name="connsiteX36" fmla="*/ 36144 w 98611"/>
                  <a:gd name="connsiteY36" fmla="*/ 111163 h 141042"/>
                  <a:gd name="connsiteX37" fmla="*/ 47127 w 98611"/>
                  <a:gd name="connsiteY37" fmla="*/ 115282 h 141042"/>
                  <a:gd name="connsiteX38" fmla="*/ 61363 w 98611"/>
                  <a:gd name="connsiteY38" fmla="*/ 110177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611" h="141042">
                    <a:moveTo>
                      <a:pt x="85479" y="12358"/>
                    </a:moveTo>
                    <a:cubicBezTo>
                      <a:pt x="94253" y="20597"/>
                      <a:pt x="98612" y="31388"/>
                      <a:pt x="98612" y="44732"/>
                    </a:cubicBezTo>
                    <a:lnTo>
                      <a:pt x="98612" y="135705"/>
                    </a:lnTo>
                    <a:cubicBezTo>
                      <a:pt x="98612" y="136575"/>
                      <a:pt x="98321" y="137387"/>
                      <a:pt x="97682" y="137968"/>
                    </a:cubicBezTo>
                    <a:cubicBezTo>
                      <a:pt x="97043" y="138606"/>
                      <a:pt x="96287" y="138896"/>
                      <a:pt x="95416" y="138896"/>
                    </a:cubicBezTo>
                    <a:lnTo>
                      <a:pt x="70777" y="138896"/>
                    </a:lnTo>
                    <a:cubicBezTo>
                      <a:pt x="69906" y="138896"/>
                      <a:pt x="69150" y="138606"/>
                      <a:pt x="68511" y="137968"/>
                    </a:cubicBezTo>
                    <a:cubicBezTo>
                      <a:pt x="67872" y="137329"/>
                      <a:pt x="67581" y="136575"/>
                      <a:pt x="67581" y="135705"/>
                    </a:cubicBezTo>
                    <a:lnTo>
                      <a:pt x="67581" y="130599"/>
                    </a:lnTo>
                    <a:cubicBezTo>
                      <a:pt x="67581" y="130077"/>
                      <a:pt x="67407" y="129729"/>
                      <a:pt x="67058" y="129555"/>
                    </a:cubicBezTo>
                    <a:cubicBezTo>
                      <a:pt x="66710" y="129381"/>
                      <a:pt x="66361" y="129555"/>
                      <a:pt x="66012" y="130077"/>
                    </a:cubicBezTo>
                    <a:cubicBezTo>
                      <a:pt x="59736" y="137387"/>
                      <a:pt x="50613" y="141043"/>
                      <a:pt x="38643" y="141043"/>
                    </a:cubicBezTo>
                    <a:cubicBezTo>
                      <a:pt x="28474" y="141043"/>
                      <a:pt x="19467" y="138142"/>
                      <a:pt x="11680" y="132340"/>
                    </a:cubicBezTo>
                    <a:cubicBezTo>
                      <a:pt x="3893" y="126538"/>
                      <a:pt x="0" y="115979"/>
                      <a:pt x="0" y="100604"/>
                    </a:cubicBezTo>
                    <a:cubicBezTo>
                      <a:pt x="0" y="85229"/>
                      <a:pt x="4707" y="73103"/>
                      <a:pt x="14063" y="66373"/>
                    </a:cubicBezTo>
                    <a:cubicBezTo>
                      <a:pt x="23418" y="59585"/>
                      <a:pt x="36202" y="56220"/>
                      <a:pt x="52240" y="56220"/>
                    </a:cubicBezTo>
                    <a:lnTo>
                      <a:pt x="66187" y="56220"/>
                    </a:lnTo>
                    <a:cubicBezTo>
                      <a:pt x="67058" y="56220"/>
                      <a:pt x="67523" y="55756"/>
                      <a:pt x="67523" y="54885"/>
                    </a:cubicBezTo>
                    <a:lnTo>
                      <a:pt x="67523" y="47923"/>
                    </a:lnTo>
                    <a:cubicBezTo>
                      <a:pt x="67523" y="41483"/>
                      <a:pt x="65896" y="36377"/>
                      <a:pt x="62700" y="32548"/>
                    </a:cubicBezTo>
                    <a:cubicBezTo>
                      <a:pt x="59504" y="28719"/>
                      <a:pt x="55436" y="26804"/>
                      <a:pt x="50613" y="26804"/>
                    </a:cubicBezTo>
                    <a:cubicBezTo>
                      <a:pt x="46836" y="26804"/>
                      <a:pt x="43756" y="28023"/>
                      <a:pt x="41200" y="30402"/>
                    </a:cubicBezTo>
                    <a:cubicBezTo>
                      <a:pt x="38701" y="32838"/>
                      <a:pt x="37190" y="36087"/>
                      <a:pt x="36667" y="40149"/>
                    </a:cubicBezTo>
                    <a:cubicBezTo>
                      <a:pt x="36493" y="42295"/>
                      <a:pt x="35331" y="43340"/>
                      <a:pt x="33181" y="43340"/>
                    </a:cubicBezTo>
                    <a:lnTo>
                      <a:pt x="7206" y="43340"/>
                    </a:lnTo>
                    <a:cubicBezTo>
                      <a:pt x="5056" y="43340"/>
                      <a:pt x="4068" y="42295"/>
                      <a:pt x="4242" y="40149"/>
                    </a:cubicBezTo>
                    <a:cubicBezTo>
                      <a:pt x="5114" y="28023"/>
                      <a:pt x="9937" y="18276"/>
                      <a:pt x="18595" y="10965"/>
                    </a:cubicBezTo>
                    <a:cubicBezTo>
                      <a:pt x="27253" y="3655"/>
                      <a:pt x="38120" y="0"/>
                      <a:pt x="51136" y="0"/>
                    </a:cubicBezTo>
                    <a:cubicBezTo>
                      <a:pt x="65257" y="0"/>
                      <a:pt x="76704" y="4119"/>
                      <a:pt x="85421" y="12300"/>
                    </a:cubicBezTo>
                    <a:close/>
                    <a:moveTo>
                      <a:pt x="61363" y="110293"/>
                    </a:moveTo>
                    <a:cubicBezTo>
                      <a:pt x="65489" y="106928"/>
                      <a:pt x="67523" y="102170"/>
                      <a:pt x="67523" y="96078"/>
                    </a:cubicBezTo>
                    <a:lnTo>
                      <a:pt x="67523" y="80820"/>
                    </a:lnTo>
                    <a:cubicBezTo>
                      <a:pt x="67523" y="79949"/>
                      <a:pt x="67058" y="79485"/>
                      <a:pt x="66187" y="79485"/>
                    </a:cubicBezTo>
                    <a:lnTo>
                      <a:pt x="52240" y="79485"/>
                    </a:lnTo>
                    <a:cubicBezTo>
                      <a:pt x="46139" y="79485"/>
                      <a:pt x="41258" y="81110"/>
                      <a:pt x="37481" y="84417"/>
                    </a:cubicBezTo>
                    <a:cubicBezTo>
                      <a:pt x="33704" y="87724"/>
                      <a:pt x="31844" y="92481"/>
                      <a:pt x="31844" y="98747"/>
                    </a:cubicBezTo>
                    <a:cubicBezTo>
                      <a:pt x="31844" y="104259"/>
                      <a:pt x="33297" y="108436"/>
                      <a:pt x="36144" y="111163"/>
                    </a:cubicBezTo>
                    <a:cubicBezTo>
                      <a:pt x="38992" y="113948"/>
                      <a:pt x="42652" y="115282"/>
                      <a:pt x="47127" y="115282"/>
                    </a:cubicBezTo>
                    <a:cubicBezTo>
                      <a:pt x="52473" y="115282"/>
                      <a:pt x="57238" y="113600"/>
                      <a:pt x="61363" y="110177"/>
                    </a:cubicBezTo>
                    <a:close/>
                  </a:path>
                </a:pathLst>
              </a:custGeom>
              <a:solidFill>
                <a:srgbClr val="4C5336"/>
              </a:solidFill>
              <a:ln w="5811"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B7B7B5EF-0292-EE4A-9DE0-317728FE3673}"/>
                  </a:ext>
                </a:extLst>
              </p:cNvPr>
              <p:cNvSpPr/>
              <p:nvPr/>
            </p:nvSpPr>
            <p:spPr>
              <a:xfrm>
                <a:off x="3456281" y="1535806"/>
                <a:ext cx="65082" cy="188334"/>
              </a:xfrm>
              <a:custGeom>
                <a:avLst/>
                <a:gdLst>
                  <a:gd name="connsiteX0" fmla="*/ 64153 w 65082"/>
                  <a:gd name="connsiteY0" fmla="*/ 52571 h 188334"/>
                  <a:gd name="connsiteX1" fmla="*/ 65083 w 65082"/>
                  <a:gd name="connsiteY1" fmla="*/ 54834 h 188334"/>
                  <a:gd name="connsiteX2" fmla="*/ 65083 w 65082"/>
                  <a:gd name="connsiteY2" fmla="*/ 70615 h 188334"/>
                  <a:gd name="connsiteX3" fmla="*/ 64153 w 65082"/>
                  <a:gd name="connsiteY3" fmla="*/ 72878 h 188334"/>
                  <a:gd name="connsiteX4" fmla="*/ 61886 w 65082"/>
                  <a:gd name="connsiteY4" fmla="*/ 73806 h 188334"/>
                  <a:gd name="connsiteX5" fmla="*/ 45267 w 65082"/>
                  <a:gd name="connsiteY5" fmla="*/ 73806 h 188334"/>
                  <a:gd name="connsiteX6" fmla="*/ 43931 w 65082"/>
                  <a:gd name="connsiteY6" fmla="*/ 75140 h 188334"/>
                  <a:gd name="connsiteX7" fmla="*/ 43931 w 65082"/>
                  <a:gd name="connsiteY7" fmla="*/ 185143 h 188334"/>
                  <a:gd name="connsiteX8" fmla="*/ 43001 w 65082"/>
                  <a:gd name="connsiteY8" fmla="*/ 187406 h 188334"/>
                  <a:gd name="connsiteX9" fmla="*/ 40735 w 65082"/>
                  <a:gd name="connsiteY9" fmla="*/ 188334 h 188334"/>
                  <a:gd name="connsiteX10" fmla="*/ 16329 w 65082"/>
                  <a:gd name="connsiteY10" fmla="*/ 188334 h 188334"/>
                  <a:gd name="connsiteX11" fmla="*/ 14063 w 65082"/>
                  <a:gd name="connsiteY11" fmla="*/ 187406 h 188334"/>
                  <a:gd name="connsiteX12" fmla="*/ 13133 w 65082"/>
                  <a:gd name="connsiteY12" fmla="*/ 185143 h 188334"/>
                  <a:gd name="connsiteX13" fmla="*/ 13133 w 65082"/>
                  <a:gd name="connsiteY13" fmla="*/ 75140 h 188334"/>
                  <a:gd name="connsiteX14" fmla="*/ 11796 w 65082"/>
                  <a:gd name="connsiteY14" fmla="*/ 73806 h 188334"/>
                  <a:gd name="connsiteX15" fmla="*/ 3196 w 65082"/>
                  <a:gd name="connsiteY15" fmla="*/ 73806 h 188334"/>
                  <a:gd name="connsiteX16" fmla="*/ 930 w 65082"/>
                  <a:gd name="connsiteY16" fmla="*/ 72878 h 188334"/>
                  <a:gd name="connsiteX17" fmla="*/ 0 w 65082"/>
                  <a:gd name="connsiteY17" fmla="*/ 70615 h 188334"/>
                  <a:gd name="connsiteX18" fmla="*/ 0 w 65082"/>
                  <a:gd name="connsiteY18" fmla="*/ 54834 h 188334"/>
                  <a:gd name="connsiteX19" fmla="*/ 930 w 65082"/>
                  <a:gd name="connsiteY19" fmla="*/ 52571 h 188334"/>
                  <a:gd name="connsiteX20" fmla="*/ 3196 w 65082"/>
                  <a:gd name="connsiteY20" fmla="*/ 51643 h 188334"/>
                  <a:gd name="connsiteX21" fmla="*/ 11796 w 65082"/>
                  <a:gd name="connsiteY21" fmla="*/ 51643 h 188334"/>
                  <a:gd name="connsiteX22" fmla="*/ 13133 w 65082"/>
                  <a:gd name="connsiteY22" fmla="*/ 50309 h 188334"/>
                  <a:gd name="connsiteX23" fmla="*/ 13133 w 65082"/>
                  <a:gd name="connsiteY23" fmla="*/ 43637 h 188334"/>
                  <a:gd name="connsiteX24" fmla="*/ 24115 w 65082"/>
                  <a:gd name="connsiteY24" fmla="*/ 9638 h 188334"/>
                  <a:gd name="connsiteX25" fmla="*/ 59213 w 65082"/>
                  <a:gd name="connsiteY25" fmla="*/ 7 h 188334"/>
                  <a:gd name="connsiteX26" fmla="*/ 61363 w 65082"/>
                  <a:gd name="connsiteY26" fmla="*/ 7 h 188334"/>
                  <a:gd name="connsiteX27" fmla="*/ 63630 w 65082"/>
                  <a:gd name="connsiteY27" fmla="*/ 935 h 188334"/>
                  <a:gd name="connsiteX28" fmla="*/ 64559 w 65082"/>
                  <a:gd name="connsiteY28" fmla="*/ 3198 h 188334"/>
                  <a:gd name="connsiteX29" fmla="*/ 64036 w 65082"/>
                  <a:gd name="connsiteY29" fmla="*/ 21416 h 188334"/>
                  <a:gd name="connsiteX30" fmla="*/ 63107 w 65082"/>
                  <a:gd name="connsiteY30" fmla="*/ 23678 h 188334"/>
                  <a:gd name="connsiteX31" fmla="*/ 60841 w 65082"/>
                  <a:gd name="connsiteY31" fmla="*/ 24607 h 188334"/>
                  <a:gd name="connsiteX32" fmla="*/ 59504 w 65082"/>
                  <a:gd name="connsiteY32" fmla="*/ 24607 h 188334"/>
                  <a:gd name="connsiteX33" fmla="*/ 47708 w 65082"/>
                  <a:gd name="connsiteY33" fmla="*/ 29828 h 188334"/>
                  <a:gd name="connsiteX34" fmla="*/ 43931 w 65082"/>
                  <a:gd name="connsiteY34" fmla="*/ 44971 h 188334"/>
                  <a:gd name="connsiteX35" fmla="*/ 43931 w 65082"/>
                  <a:gd name="connsiteY35" fmla="*/ 50309 h 188334"/>
                  <a:gd name="connsiteX36" fmla="*/ 45267 w 65082"/>
                  <a:gd name="connsiteY36" fmla="*/ 51643 h 188334"/>
                  <a:gd name="connsiteX37" fmla="*/ 61886 w 65082"/>
                  <a:gd name="connsiteY37" fmla="*/ 51643 h 188334"/>
                  <a:gd name="connsiteX38" fmla="*/ 64153 w 65082"/>
                  <a:gd name="connsiteY38" fmla="*/ 52571 h 18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5082" h="188334">
                    <a:moveTo>
                      <a:pt x="64153" y="52571"/>
                    </a:moveTo>
                    <a:cubicBezTo>
                      <a:pt x="64792" y="53210"/>
                      <a:pt x="65083" y="53964"/>
                      <a:pt x="65083" y="54834"/>
                    </a:cubicBezTo>
                    <a:lnTo>
                      <a:pt x="65083" y="70615"/>
                    </a:lnTo>
                    <a:cubicBezTo>
                      <a:pt x="65083" y="71485"/>
                      <a:pt x="64792" y="72240"/>
                      <a:pt x="64153" y="72878"/>
                    </a:cubicBezTo>
                    <a:cubicBezTo>
                      <a:pt x="63513" y="73516"/>
                      <a:pt x="62758" y="73806"/>
                      <a:pt x="61886" y="73806"/>
                    </a:cubicBezTo>
                    <a:lnTo>
                      <a:pt x="45267" y="73806"/>
                    </a:lnTo>
                    <a:cubicBezTo>
                      <a:pt x="44396" y="73806"/>
                      <a:pt x="43931" y="74270"/>
                      <a:pt x="43931" y="75140"/>
                    </a:cubicBezTo>
                    <a:lnTo>
                      <a:pt x="43931" y="185143"/>
                    </a:lnTo>
                    <a:cubicBezTo>
                      <a:pt x="43931" y="186014"/>
                      <a:pt x="43640" y="186826"/>
                      <a:pt x="43001" y="187406"/>
                    </a:cubicBezTo>
                    <a:cubicBezTo>
                      <a:pt x="42362" y="188044"/>
                      <a:pt x="41606" y="188334"/>
                      <a:pt x="40735" y="188334"/>
                    </a:cubicBezTo>
                    <a:lnTo>
                      <a:pt x="16329" y="188334"/>
                    </a:lnTo>
                    <a:cubicBezTo>
                      <a:pt x="15457" y="188334"/>
                      <a:pt x="14643" y="188044"/>
                      <a:pt x="14063" y="187406"/>
                    </a:cubicBezTo>
                    <a:cubicBezTo>
                      <a:pt x="13423" y="186768"/>
                      <a:pt x="13133" y="186014"/>
                      <a:pt x="13133" y="185143"/>
                    </a:cubicBezTo>
                    <a:lnTo>
                      <a:pt x="13133" y="75140"/>
                    </a:lnTo>
                    <a:cubicBezTo>
                      <a:pt x="13133" y="74270"/>
                      <a:pt x="12668" y="73806"/>
                      <a:pt x="11796" y="73806"/>
                    </a:cubicBezTo>
                    <a:lnTo>
                      <a:pt x="3196" y="73806"/>
                    </a:lnTo>
                    <a:cubicBezTo>
                      <a:pt x="2324" y="73806"/>
                      <a:pt x="1569" y="73516"/>
                      <a:pt x="930" y="72878"/>
                    </a:cubicBezTo>
                    <a:cubicBezTo>
                      <a:pt x="290" y="72240"/>
                      <a:pt x="0" y="71485"/>
                      <a:pt x="0" y="70615"/>
                    </a:cubicBezTo>
                    <a:lnTo>
                      <a:pt x="0" y="54834"/>
                    </a:lnTo>
                    <a:cubicBezTo>
                      <a:pt x="0" y="53964"/>
                      <a:pt x="290" y="53210"/>
                      <a:pt x="930" y="52571"/>
                    </a:cubicBezTo>
                    <a:cubicBezTo>
                      <a:pt x="1569" y="51933"/>
                      <a:pt x="2324" y="51643"/>
                      <a:pt x="3196" y="51643"/>
                    </a:cubicBezTo>
                    <a:lnTo>
                      <a:pt x="11796" y="51643"/>
                    </a:lnTo>
                    <a:cubicBezTo>
                      <a:pt x="12668" y="51643"/>
                      <a:pt x="13133" y="51179"/>
                      <a:pt x="13133" y="50309"/>
                    </a:cubicBezTo>
                    <a:lnTo>
                      <a:pt x="13133" y="43637"/>
                    </a:lnTo>
                    <a:cubicBezTo>
                      <a:pt x="13133" y="27565"/>
                      <a:pt x="16794" y="16252"/>
                      <a:pt x="24115" y="9638"/>
                    </a:cubicBezTo>
                    <a:cubicBezTo>
                      <a:pt x="31437" y="3024"/>
                      <a:pt x="43175" y="-167"/>
                      <a:pt x="59213" y="7"/>
                    </a:cubicBezTo>
                    <a:lnTo>
                      <a:pt x="61363" y="7"/>
                    </a:lnTo>
                    <a:cubicBezTo>
                      <a:pt x="62235" y="7"/>
                      <a:pt x="62991" y="297"/>
                      <a:pt x="63630" y="935"/>
                    </a:cubicBezTo>
                    <a:cubicBezTo>
                      <a:pt x="64269" y="1573"/>
                      <a:pt x="64559" y="2327"/>
                      <a:pt x="64559" y="3198"/>
                    </a:cubicBezTo>
                    <a:lnTo>
                      <a:pt x="64036" y="21416"/>
                    </a:lnTo>
                    <a:cubicBezTo>
                      <a:pt x="64036" y="22286"/>
                      <a:pt x="63746" y="23040"/>
                      <a:pt x="63107" y="23678"/>
                    </a:cubicBezTo>
                    <a:cubicBezTo>
                      <a:pt x="62468" y="24316"/>
                      <a:pt x="61712" y="24607"/>
                      <a:pt x="60841" y="24607"/>
                    </a:cubicBezTo>
                    <a:lnTo>
                      <a:pt x="59504" y="24607"/>
                    </a:lnTo>
                    <a:cubicBezTo>
                      <a:pt x="54158" y="24781"/>
                      <a:pt x="50207" y="26521"/>
                      <a:pt x="47708" y="29828"/>
                    </a:cubicBezTo>
                    <a:cubicBezTo>
                      <a:pt x="45209" y="33135"/>
                      <a:pt x="43931" y="38183"/>
                      <a:pt x="43931" y="44971"/>
                    </a:cubicBezTo>
                    <a:lnTo>
                      <a:pt x="43931" y="50309"/>
                    </a:lnTo>
                    <a:cubicBezTo>
                      <a:pt x="43931" y="51179"/>
                      <a:pt x="44396" y="51643"/>
                      <a:pt x="45267" y="51643"/>
                    </a:cubicBezTo>
                    <a:lnTo>
                      <a:pt x="61886" y="51643"/>
                    </a:lnTo>
                    <a:cubicBezTo>
                      <a:pt x="62758" y="51643"/>
                      <a:pt x="63513" y="51933"/>
                      <a:pt x="64153" y="52571"/>
                    </a:cubicBezTo>
                    <a:close/>
                  </a:path>
                </a:pathLst>
              </a:custGeom>
              <a:solidFill>
                <a:srgbClr val="4C5336"/>
              </a:solidFill>
              <a:ln w="5811"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EA179570-0E91-EE4C-8432-3AF4219B2D12}"/>
                  </a:ext>
                </a:extLst>
              </p:cNvPr>
              <p:cNvSpPr/>
              <p:nvPr/>
            </p:nvSpPr>
            <p:spPr>
              <a:xfrm>
                <a:off x="3537055" y="1682193"/>
                <a:ext cx="34487" cy="66372"/>
              </a:xfrm>
              <a:custGeom>
                <a:avLst/>
                <a:gdLst>
                  <a:gd name="connsiteX0" fmla="*/ 753 w 34487"/>
                  <a:gd name="connsiteY0" fmla="*/ 65445 h 66372"/>
                  <a:gd name="connsiteX1" fmla="*/ 56 w 34487"/>
                  <a:gd name="connsiteY1" fmla="*/ 62892 h 66372"/>
                  <a:gd name="connsiteX2" fmla="*/ 7029 w 34487"/>
                  <a:gd name="connsiteY2" fmla="*/ 2959 h 66372"/>
                  <a:gd name="connsiteX3" fmla="*/ 10225 w 34487"/>
                  <a:gd name="connsiteY3" fmla="*/ 0 h 66372"/>
                  <a:gd name="connsiteX4" fmla="*/ 31668 w 34487"/>
                  <a:gd name="connsiteY4" fmla="*/ 0 h 66372"/>
                  <a:gd name="connsiteX5" fmla="*/ 34341 w 34487"/>
                  <a:gd name="connsiteY5" fmla="*/ 3481 h 66372"/>
                  <a:gd name="connsiteX6" fmla="*/ 21208 w 34487"/>
                  <a:gd name="connsiteY6" fmla="*/ 63414 h 66372"/>
                  <a:gd name="connsiteX7" fmla="*/ 17721 w 34487"/>
                  <a:gd name="connsiteY7" fmla="*/ 66373 h 66372"/>
                  <a:gd name="connsiteX8" fmla="*/ 3252 w 34487"/>
                  <a:gd name="connsiteY8" fmla="*/ 66373 h 66372"/>
                  <a:gd name="connsiteX9" fmla="*/ 695 w 34487"/>
                  <a:gd name="connsiteY9" fmla="*/ 65445 h 6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487" h="66372">
                    <a:moveTo>
                      <a:pt x="753" y="65445"/>
                    </a:moveTo>
                    <a:cubicBezTo>
                      <a:pt x="114" y="64806"/>
                      <a:pt x="-118" y="63994"/>
                      <a:pt x="56" y="62892"/>
                    </a:cubicBezTo>
                    <a:lnTo>
                      <a:pt x="7029" y="2959"/>
                    </a:lnTo>
                    <a:cubicBezTo>
                      <a:pt x="7204" y="986"/>
                      <a:pt x="8249" y="0"/>
                      <a:pt x="10225" y="0"/>
                    </a:cubicBezTo>
                    <a:lnTo>
                      <a:pt x="31668" y="0"/>
                    </a:lnTo>
                    <a:cubicBezTo>
                      <a:pt x="33992" y="0"/>
                      <a:pt x="34863" y="1160"/>
                      <a:pt x="34341" y="3481"/>
                    </a:cubicBezTo>
                    <a:lnTo>
                      <a:pt x="21208" y="63414"/>
                    </a:lnTo>
                    <a:cubicBezTo>
                      <a:pt x="20859" y="65387"/>
                      <a:pt x="19697" y="66373"/>
                      <a:pt x="17721" y="66373"/>
                    </a:cubicBezTo>
                    <a:lnTo>
                      <a:pt x="3252" y="66373"/>
                    </a:lnTo>
                    <a:cubicBezTo>
                      <a:pt x="2206" y="66373"/>
                      <a:pt x="1334" y="66083"/>
                      <a:pt x="695" y="65445"/>
                    </a:cubicBezTo>
                    <a:close/>
                  </a:path>
                </a:pathLst>
              </a:custGeom>
              <a:solidFill>
                <a:srgbClr val="4C5336"/>
              </a:solidFill>
              <a:ln w="5811"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902D3826-D58B-FF4B-89F6-054ACD189077}"/>
                  </a:ext>
                </a:extLst>
              </p:cNvPr>
              <p:cNvSpPr/>
              <p:nvPr/>
            </p:nvSpPr>
            <p:spPr>
              <a:xfrm>
                <a:off x="3647751" y="1536973"/>
                <a:ext cx="93962" cy="187283"/>
              </a:xfrm>
              <a:custGeom>
                <a:avLst/>
                <a:gdLst>
                  <a:gd name="connsiteX0" fmla="*/ 84956 w 93962"/>
                  <a:gd name="connsiteY0" fmla="*/ 59991 h 187283"/>
                  <a:gd name="connsiteX1" fmla="*/ 93963 w 93962"/>
                  <a:gd name="connsiteY1" fmla="*/ 93061 h 187283"/>
                  <a:gd name="connsiteX2" fmla="*/ 93963 w 93962"/>
                  <a:gd name="connsiteY2" fmla="*/ 184034 h 187283"/>
                  <a:gd name="connsiteX3" fmla="*/ 93033 w 93962"/>
                  <a:gd name="connsiteY3" fmla="*/ 186297 h 187283"/>
                  <a:gd name="connsiteX4" fmla="*/ 90767 w 93962"/>
                  <a:gd name="connsiteY4" fmla="*/ 187225 h 187283"/>
                  <a:gd name="connsiteX5" fmla="*/ 66128 w 93962"/>
                  <a:gd name="connsiteY5" fmla="*/ 187225 h 187283"/>
                  <a:gd name="connsiteX6" fmla="*/ 63862 w 93962"/>
                  <a:gd name="connsiteY6" fmla="*/ 186297 h 187283"/>
                  <a:gd name="connsiteX7" fmla="*/ 62932 w 93962"/>
                  <a:gd name="connsiteY7" fmla="*/ 184034 h 187283"/>
                  <a:gd name="connsiteX8" fmla="*/ 62932 w 93962"/>
                  <a:gd name="connsiteY8" fmla="*/ 95440 h 187283"/>
                  <a:gd name="connsiteX9" fmla="*/ 58923 w 93962"/>
                  <a:gd name="connsiteY9" fmla="*/ 80472 h 187283"/>
                  <a:gd name="connsiteX10" fmla="*/ 47417 w 93962"/>
                  <a:gd name="connsiteY10" fmla="*/ 75134 h 187283"/>
                  <a:gd name="connsiteX11" fmla="*/ 35330 w 93962"/>
                  <a:gd name="connsiteY11" fmla="*/ 80762 h 187283"/>
                  <a:gd name="connsiteX12" fmla="*/ 31030 w 93962"/>
                  <a:gd name="connsiteY12" fmla="*/ 96310 h 187283"/>
                  <a:gd name="connsiteX13" fmla="*/ 31030 w 93962"/>
                  <a:gd name="connsiteY13" fmla="*/ 184092 h 187283"/>
                  <a:gd name="connsiteX14" fmla="*/ 30101 w 93962"/>
                  <a:gd name="connsiteY14" fmla="*/ 186355 h 187283"/>
                  <a:gd name="connsiteX15" fmla="*/ 27834 w 93962"/>
                  <a:gd name="connsiteY15" fmla="*/ 187283 h 187283"/>
                  <a:gd name="connsiteX16" fmla="*/ 3196 w 93962"/>
                  <a:gd name="connsiteY16" fmla="*/ 187283 h 187283"/>
                  <a:gd name="connsiteX17" fmla="*/ 930 w 93962"/>
                  <a:gd name="connsiteY17" fmla="*/ 186355 h 187283"/>
                  <a:gd name="connsiteX18" fmla="*/ 0 w 93962"/>
                  <a:gd name="connsiteY18" fmla="*/ 184092 h 187283"/>
                  <a:gd name="connsiteX19" fmla="*/ 0 w 93962"/>
                  <a:gd name="connsiteY19" fmla="*/ 3191 h 187283"/>
                  <a:gd name="connsiteX20" fmla="*/ 930 w 93962"/>
                  <a:gd name="connsiteY20" fmla="*/ 928 h 187283"/>
                  <a:gd name="connsiteX21" fmla="*/ 3196 w 93962"/>
                  <a:gd name="connsiteY21" fmla="*/ 0 h 187283"/>
                  <a:gd name="connsiteX22" fmla="*/ 27834 w 93962"/>
                  <a:gd name="connsiteY22" fmla="*/ 0 h 187283"/>
                  <a:gd name="connsiteX23" fmla="*/ 30101 w 93962"/>
                  <a:gd name="connsiteY23" fmla="*/ 928 h 187283"/>
                  <a:gd name="connsiteX24" fmla="*/ 31030 w 93962"/>
                  <a:gd name="connsiteY24" fmla="*/ 3191 h 187283"/>
                  <a:gd name="connsiteX25" fmla="*/ 31030 w 93962"/>
                  <a:gd name="connsiteY25" fmla="*/ 59121 h 187283"/>
                  <a:gd name="connsiteX26" fmla="*/ 31728 w 93962"/>
                  <a:gd name="connsiteY26" fmla="*/ 60049 h 187283"/>
                  <a:gd name="connsiteX27" fmla="*/ 33180 w 93962"/>
                  <a:gd name="connsiteY27" fmla="*/ 59121 h 187283"/>
                  <a:gd name="connsiteX28" fmla="*/ 58632 w 93962"/>
                  <a:gd name="connsiteY28" fmla="*/ 48445 h 187283"/>
                  <a:gd name="connsiteX29" fmla="*/ 85014 w 93962"/>
                  <a:gd name="connsiteY29" fmla="*/ 60107 h 18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87283">
                    <a:moveTo>
                      <a:pt x="84956" y="59991"/>
                    </a:moveTo>
                    <a:cubicBezTo>
                      <a:pt x="90941" y="67765"/>
                      <a:pt x="93963" y="78789"/>
                      <a:pt x="93963" y="93061"/>
                    </a:cubicBezTo>
                    <a:lnTo>
                      <a:pt x="93963" y="184034"/>
                    </a:lnTo>
                    <a:cubicBezTo>
                      <a:pt x="93963" y="184905"/>
                      <a:pt x="93672" y="185717"/>
                      <a:pt x="93033" y="186297"/>
                    </a:cubicBezTo>
                    <a:cubicBezTo>
                      <a:pt x="92394" y="186935"/>
                      <a:pt x="91638" y="187225"/>
                      <a:pt x="90767" y="187225"/>
                    </a:cubicBezTo>
                    <a:lnTo>
                      <a:pt x="66128" y="187225"/>
                    </a:lnTo>
                    <a:cubicBezTo>
                      <a:pt x="65257" y="187225"/>
                      <a:pt x="64501" y="186935"/>
                      <a:pt x="63862" y="186297"/>
                    </a:cubicBezTo>
                    <a:cubicBezTo>
                      <a:pt x="63223" y="185659"/>
                      <a:pt x="62932" y="184905"/>
                      <a:pt x="62932" y="184034"/>
                    </a:cubicBezTo>
                    <a:lnTo>
                      <a:pt x="62932" y="95440"/>
                    </a:lnTo>
                    <a:cubicBezTo>
                      <a:pt x="62932" y="89000"/>
                      <a:pt x="61596" y="84011"/>
                      <a:pt x="58923" y="80472"/>
                    </a:cubicBezTo>
                    <a:cubicBezTo>
                      <a:pt x="56250" y="76932"/>
                      <a:pt x="52415" y="75134"/>
                      <a:pt x="47417" y="75134"/>
                    </a:cubicBezTo>
                    <a:cubicBezTo>
                      <a:pt x="42420" y="75134"/>
                      <a:pt x="38236" y="76990"/>
                      <a:pt x="35330" y="80762"/>
                    </a:cubicBezTo>
                    <a:cubicBezTo>
                      <a:pt x="32483" y="84533"/>
                      <a:pt x="31030" y="89696"/>
                      <a:pt x="31030" y="96310"/>
                    </a:cubicBezTo>
                    <a:lnTo>
                      <a:pt x="31030" y="184092"/>
                    </a:lnTo>
                    <a:cubicBezTo>
                      <a:pt x="31030" y="184963"/>
                      <a:pt x="30740" y="185775"/>
                      <a:pt x="30101" y="186355"/>
                    </a:cubicBezTo>
                    <a:cubicBezTo>
                      <a:pt x="29461" y="186993"/>
                      <a:pt x="28706" y="187283"/>
                      <a:pt x="27834" y="187283"/>
                    </a:cubicBezTo>
                    <a:lnTo>
                      <a:pt x="3196" y="187283"/>
                    </a:lnTo>
                    <a:cubicBezTo>
                      <a:pt x="2324" y="187283"/>
                      <a:pt x="1511" y="186993"/>
                      <a:pt x="930" y="186355"/>
                    </a:cubicBezTo>
                    <a:cubicBezTo>
                      <a:pt x="290" y="185717"/>
                      <a:pt x="0" y="184963"/>
                      <a:pt x="0" y="184092"/>
                    </a:cubicBezTo>
                    <a:lnTo>
                      <a:pt x="0" y="3191"/>
                    </a:lnTo>
                    <a:cubicBezTo>
                      <a:pt x="0" y="2321"/>
                      <a:pt x="290" y="1567"/>
                      <a:pt x="930" y="928"/>
                    </a:cubicBezTo>
                    <a:cubicBezTo>
                      <a:pt x="1569" y="290"/>
                      <a:pt x="2324" y="0"/>
                      <a:pt x="3196" y="0"/>
                    </a:cubicBezTo>
                    <a:lnTo>
                      <a:pt x="27834" y="0"/>
                    </a:lnTo>
                    <a:cubicBezTo>
                      <a:pt x="28706" y="0"/>
                      <a:pt x="29461" y="290"/>
                      <a:pt x="30101" y="928"/>
                    </a:cubicBezTo>
                    <a:cubicBezTo>
                      <a:pt x="30740" y="1567"/>
                      <a:pt x="31030" y="2321"/>
                      <a:pt x="31030" y="3191"/>
                    </a:cubicBezTo>
                    <a:lnTo>
                      <a:pt x="31030" y="59121"/>
                    </a:lnTo>
                    <a:cubicBezTo>
                      <a:pt x="31030" y="59643"/>
                      <a:pt x="31263" y="59991"/>
                      <a:pt x="31728" y="60049"/>
                    </a:cubicBezTo>
                    <a:cubicBezTo>
                      <a:pt x="32192" y="60165"/>
                      <a:pt x="32657" y="59817"/>
                      <a:pt x="33180" y="59121"/>
                    </a:cubicBezTo>
                    <a:cubicBezTo>
                      <a:pt x="39224" y="51984"/>
                      <a:pt x="47766" y="48445"/>
                      <a:pt x="58632" y="48445"/>
                    </a:cubicBezTo>
                    <a:cubicBezTo>
                      <a:pt x="70254" y="48445"/>
                      <a:pt x="79029" y="52333"/>
                      <a:pt x="85014" y="60107"/>
                    </a:cubicBezTo>
                    <a:close/>
                  </a:path>
                </a:pathLst>
              </a:custGeom>
              <a:solidFill>
                <a:srgbClr val="4C5336"/>
              </a:solidFill>
              <a:ln w="5811"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FA3F8510-2742-C545-AE05-8357A99B60DD}"/>
                  </a:ext>
                </a:extLst>
              </p:cNvPr>
              <p:cNvSpPr/>
              <p:nvPr/>
            </p:nvSpPr>
            <p:spPr>
              <a:xfrm>
                <a:off x="3760716" y="1585245"/>
                <a:ext cx="98611" cy="141042"/>
              </a:xfrm>
              <a:custGeom>
                <a:avLst/>
                <a:gdLst>
                  <a:gd name="connsiteX0" fmla="*/ 85479 w 98611"/>
                  <a:gd name="connsiteY0" fmla="*/ 12358 h 141042"/>
                  <a:gd name="connsiteX1" fmla="*/ 98611 w 98611"/>
                  <a:gd name="connsiteY1" fmla="*/ 44732 h 141042"/>
                  <a:gd name="connsiteX2" fmla="*/ 98611 w 98611"/>
                  <a:gd name="connsiteY2" fmla="*/ 135705 h 141042"/>
                  <a:gd name="connsiteX3" fmla="*/ 97682 w 98611"/>
                  <a:gd name="connsiteY3" fmla="*/ 137968 h 141042"/>
                  <a:gd name="connsiteX4" fmla="*/ 95415 w 98611"/>
                  <a:gd name="connsiteY4" fmla="*/ 138896 h 141042"/>
                  <a:gd name="connsiteX5" fmla="*/ 70777 w 98611"/>
                  <a:gd name="connsiteY5" fmla="*/ 138896 h 141042"/>
                  <a:gd name="connsiteX6" fmla="*/ 68511 w 98611"/>
                  <a:gd name="connsiteY6" fmla="*/ 137968 h 141042"/>
                  <a:gd name="connsiteX7" fmla="*/ 67581 w 98611"/>
                  <a:gd name="connsiteY7" fmla="*/ 135705 h 141042"/>
                  <a:gd name="connsiteX8" fmla="*/ 67581 w 98611"/>
                  <a:gd name="connsiteY8" fmla="*/ 130599 h 141042"/>
                  <a:gd name="connsiteX9" fmla="*/ 67058 w 98611"/>
                  <a:gd name="connsiteY9" fmla="*/ 129555 h 141042"/>
                  <a:gd name="connsiteX10" fmla="*/ 66012 w 98611"/>
                  <a:gd name="connsiteY10" fmla="*/ 130077 h 141042"/>
                  <a:gd name="connsiteX11" fmla="*/ 38643 w 98611"/>
                  <a:gd name="connsiteY11" fmla="*/ 141043 h 141042"/>
                  <a:gd name="connsiteX12" fmla="*/ 11680 w 98611"/>
                  <a:gd name="connsiteY12" fmla="*/ 132340 h 141042"/>
                  <a:gd name="connsiteX13" fmla="*/ 0 w 98611"/>
                  <a:gd name="connsiteY13" fmla="*/ 100604 h 141042"/>
                  <a:gd name="connsiteX14" fmla="*/ 14062 w 98611"/>
                  <a:gd name="connsiteY14" fmla="*/ 66373 h 141042"/>
                  <a:gd name="connsiteX15" fmla="*/ 52240 w 98611"/>
                  <a:gd name="connsiteY15" fmla="*/ 56220 h 141042"/>
                  <a:gd name="connsiteX16" fmla="*/ 66187 w 98611"/>
                  <a:gd name="connsiteY16" fmla="*/ 56220 h 141042"/>
                  <a:gd name="connsiteX17" fmla="*/ 67523 w 98611"/>
                  <a:gd name="connsiteY17" fmla="*/ 54885 h 141042"/>
                  <a:gd name="connsiteX18" fmla="*/ 67523 w 98611"/>
                  <a:gd name="connsiteY18" fmla="*/ 47923 h 141042"/>
                  <a:gd name="connsiteX19" fmla="*/ 62700 w 98611"/>
                  <a:gd name="connsiteY19" fmla="*/ 32548 h 141042"/>
                  <a:gd name="connsiteX20" fmla="*/ 50613 w 98611"/>
                  <a:gd name="connsiteY20" fmla="*/ 26804 h 141042"/>
                  <a:gd name="connsiteX21" fmla="*/ 41200 w 98611"/>
                  <a:gd name="connsiteY21" fmla="*/ 30402 h 141042"/>
                  <a:gd name="connsiteX22" fmla="*/ 36667 w 98611"/>
                  <a:gd name="connsiteY22" fmla="*/ 40149 h 141042"/>
                  <a:gd name="connsiteX23" fmla="*/ 33180 w 98611"/>
                  <a:gd name="connsiteY23" fmla="*/ 43340 h 141042"/>
                  <a:gd name="connsiteX24" fmla="*/ 7206 w 98611"/>
                  <a:gd name="connsiteY24" fmla="*/ 43340 h 141042"/>
                  <a:gd name="connsiteX25" fmla="*/ 4242 w 98611"/>
                  <a:gd name="connsiteY25" fmla="*/ 40149 h 141042"/>
                  <a:gd name="connsiteX26" fmla="*/ 18595 w 98611"/>
                  <a:gd name="connsiteY26" fmla="*/ 10965 h 141042"/>
                  <a:gd name="connsiteX27" fmla="*/ 51136 w 98611"/>
                  <a:gd name="connsiteY27" fmla="*/ 0 h 141042"/>
                  <a:gd name="connsiteX28" fmla="*/ 85421 w 98611"/>
                  <a:gd name="connsiteY28" fmla="*/ 12300 h 141042"/>
                  <a:gd name="connsiteX29" fmla="*/ 61363 w 98611"/>
                  <a:gd name="connsiteY29" fmla="*/ 110293 h 141042"/>
                  <a:gd name="connsiteX30" fmla="*/ 67523 w 98611"/>
                  <a:gd name="connsiteY30" fmla="*/ 96078 h 141042"/>
                  <a:gd name="connsiteX31" fmla="*/ 67523 w 98611"/>
                  <a:gd name="connsiteY31" fmla="*/ 80820 h 141042"/>
                  <a:gd name="connsiteX32" fmla="*/ 66187 w 98611"/>
                  <a:gd name="connsiteY32" fmla="*/ 79485 h 141042"/>
                  <a:gd name="connsiteX33" fmla="*/ 52240 w 98611"/>
                  <a:gd name="connsiteY33" fmla="*/ 79485 h 141042"/>
                  <a:gd name="connsiteX34" fmla="*/ 37480 w 98611"/>
                  <a:gd name="connsiteY34" fmla="*/ 84417 h 141042"/>
                  <a:gd name="connsiteX35" fmla="*/ 31844 w 98611"/>
                  <a:gd name="connsiteY35" fmla="*/ 98747 h 141042"/>
                  <a:gd name="connsiteX36" fmla="*/ 36144 w 98611"/>
                  <a:gd name="connsiteY36" fmla="*/ 111163 h 141042"/>
                  <a:gd name="connsiteX37" fmla="*/ 47127 w 98611"/>
                  <a:gd name="connsiteY37" fmla="*/ 115282 h 141042"/>
                  <a:gd name="connsiteX38" fmla="*/ 61363 w 98611"/>
                  <a:gd name="connsiteY38" fmla="*/ 110177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611" h="141042">
                    <a:moveTo>
                      <a:pt x="85479" y="12358"/>
                    </a:moveTo>
                    <a:cubicBezTo>
                      <a:pt x="94253" y="20597"/>
                      <a:pt x="98611" y="31388"/>
                      <a:pt x="98611" y="44732"/>
                    </a:cubicBezTo>
                    <a:lnTo>
                      <a:pt x="98611" y="135705"/>
                    </a:lnTo>
                    <a:cubicBezTo>
                      <a:pt x="98611" y="136575"/>
                      <a:pt x="98321" y="137387"/>
                      <a:pt x="97682" y="137968"/>
                    </a:cubicBezTo>
                    <a:cubicBezTo>
                      <a:pt x="97043" y="138606"/>
                      <a:pt x="96287" y="138896"/>
                      <a:pt x="95415" y="138896"/>
                    </a:cubicBezTo>
                    <a:lnTo>
                      <a:pt x="70777" y="138896"/>
                    </a:lnTo>
                    <a:cubicBezTo>
                      <a:pt x="69905" y="138896"/>
                      <a:pt x="69150" y="138606"/>
                      <a:pt x="68511" y="137968"/>
                    </a:cubicBezTo>
                    <a:cubicBezTo>
                      <a:pt x="67872" y="137329"/>
                      <a:pt x="67581" y="136575"/>
                      <a:pt x="67581" y="135705"/>
                    </a:cubicBezTo>
                    <a:lnTo>
                      <a:pt x="67581" y="130599"/>
                    </a:lnTo>
                    <a:cubicBezTo>
                      <a:pt x="67581" y="130077"/>
                      <a:pt x="67407" y="129729"/>
                      <a:pt x="67058" y="129555"/>
                    </a:cubicBezTo>
                    <a:cubicBezTo>
                      <a:pt x="66709" y="129381"/>
                      <a:pt x="66361" y="129555"/>
                      <a:pt x="66012" y="130077"/>
                    </a:cubicBezTo>
                    <a:cubicBezTo>
                      <a:pt x="59736" y="137387"/>
                      <a:pt x="50613" y="141043"/>
                      <a:pt x="38643" y="141043"/>
                    </a:cubicBezTo>
                    <a:cubicBezTo>
                      <a:pt x="28474" y="141043"/>
                      <a:pt x="19466" y="138142"/>
                      <a:pt x="11680" y="132340"/>
                    </a:cubicBezTo>
                    <a:cubicBezTo>
                      <a:pt x="3893" y="126538"/>
                      <a:pt x="0" y="115979"/>
                      <a:pt x="0" y="100604"/>
                    </a:cubicBezTo>
                    <a:cubicBezTo>
                      <a:pt x="0" y="85229"/>
                      <a:pt x="4707" y="73103"/>
                      <a:pt x="14062" y="66373"/>
                    </a:cubicBezTo>
                    <a:cubicBezTo>
                      <a:pt x="23418" y="59585"/>
                      <a:pt x="36202" y="56220"/>
                      <a:pt x="52240" y="56220"/>
                    </a:cubicBezTo>
                    <a:lnTo>
                      <a:pt x="66187" y="56220"/>
                    </a:lnTo>
                    <a:cubicBezTo>
                      <a:pt x="67058" y="56220"/>
                      <a:pt x="67523" y="55756"/>
                      <a:pt x="67523" y="54885"/>
                    </a:cubicBezTo>
                    <a:lnTo>
                      <a:pt x="67523" y="47923"/>
                    </a:lnTo>
                    <a:cubicBezTo>
                      <a:pt x="67523" y="41483"/>
                      <a:pt x="65896" y="36377"/>
                      <a:pt x="62700" y="32548"/>
                    </a:cubicBezTo>
                    <a:cubicBezTo>
                      <a:pt x="59504" y="28719"/>
                      <a:pt x="55436" y="26804"/>
                      <a:pt x="50613" y="26804"/>
                    </a:cubicBezTo>
                    <a:cubicBezTo>
                      <a:pt x="46836" y="26804"/>
                      <a:pt x="43756" y="28023"/>
                      <a:pt x="41200" y="30402"/>
                    </a:cubicBezTo>
                    <a:cubicBezTo>
                      <a:pt x="38701" y="32838"/>
                      <a:pt x="37190" y="36087"/>
                      <a:pt x="36667" y="40149"/>
                    </a:cubicBezTo>
                    <a:cubicBezTo>
                      <a:pt x="36493" y="42295"/>
                      <a:pt x="35330" y="43340"/>
                      <a:pt x="33180" y="43340"/>
                    </a:cubicBezTo>
                    <a:lnTo>
                      <a:pt x="7206" y="43340"/>
                    </a:lnTo>
                    <a:cubicBezTo>
                      <a:pt x="5055" y="43340"/>
                      <a:pt x="4068" y="42295"/>
                      <a:pt x="4242" y="40149"/>
                    </a:cubicBezTo>
                    <a:cubicBezTo>
                      <a:pt x="5113" y="28023"/>
                      <a:pt x="9937" y="18276"/>
                      <a:pt x="18595" y="10965"/>
                    </a:cubicBezTo>
                    <a:cubicBezTo>
                      <a:pt x="27253" y="3655"/>
                      <a:pt x="38120" y="0"/>
                      <a:pt x="51136" y="0"/>
                    </a:cubicBezTo>
                    <a:cubicBezTo>
                      <a:pt x="65257" y="0"/>
                      <a:pt x="76704" y="4119"/>
                      <a:pt x="85421" y="12300"/>
                    </a:cubicBezTo>
                    <a:close/>
                    <a:moveTo>
                      <a:pt x="61363" y="110293"/>
                    </a:moveTo>
                    <a:cubicBezTo>
                      <a:pt x="65489" y="106928"/>
                      <a:pt x="67523" y="102170"/>
                      <a:pt x="67523" y="96078"/>
                    </a:cubicBezTo>
                    <a:lnTo>
                      <a:pt x="67523" y="80820"/>
                    </a:lnTo>
                    <a:cubicBezTo>
                      <a:pt x="67523" y="79949"/>
                      <a:pt x="67058" y="79485"/>
                      <a:pt x="66187" y="79485"/>
                    </a:cubicBezTo>
                    <a:lnTo>
                      <a:pt x="52240" y="79485"/>
                    </a:lnTo>
                    <a:cubicBezTo>
                      <a:pt x="46139" y="79485"/>
                      <a:pt x="41258" y="81110"/>
                      <a:pt x="37480" y="84417"/>
                    </a:cubicBezTo>
                    <a:cubicBezTo>
                      <a:pt x="33703" y="87724"/>
                      <a:pt x="31844" y="92481"/>
                      <a:pt x="31844" y="98747"/>
                    </a:cubicBezTo>
                    <a:cubicBezTo>
                      <a:pt x="31844" y="104259"/>
                      <a:pt x="33297" y="108436"/>
                      <a:pt x="36144" y="111163"/>
                    </a:cubicBezTo>
                    <a:cubicBezTo>
                      <a:pt x="38991" y="113948"/>
                      <a:pt x="42652" y="115282"/>
                      <a:pt x="47127" y="115282"/>
                    </a:cubicBezTo>
                    <a:cubicBezTo>
                      <a:pt x="52473" y="115282"/>
                      <a:pt x="57238" y="113600"/>
                      <a:pt x="61363" y="110177"/>
                    </a:cubicBezTo>
                    <a:close/>
                  </a:path>
                </a:pathLst>
              </a:custGeom>
              <a:solidFill>
                <a:srgbClr val="4C5336"/>
              </a:solidFill>
              <a:ln w="5811"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065ADD86-3C88-8745-836B-E8425306369B}"/>
                  </a:ext>
                </a:extLst>
              </p:cNvPr>
              <p:cNvSpPr/>
              <p:nvPr/>
            </p:nvSpPr>
            <p:spPr>
              <a:xfrm>
                <a:off x="3871646" y="1587159"/>
                <a:ext cx="101304" cy="137039"/>
              </a:xfrm>
              <a:custGeom>
                <a:avLst/>
                <a:gdLst>
                  <a:gd name="connsiteX0" fmla="*/ 32716 w 101304"/>
                  <a:gd name="connsiteY0" fmla="*/ 134370 h 137039"/>
                  <a:gd name="connsiteX1" fmla="*/ 0 w 101304"/>
                  <a:gd name="connsiteY1" fmla="*/ 3481 h 137039"/>
                  <a:gd name="connsiteX2" fmla="*/ 0 w 101304"/>
                  <a:gd name="connsiteY2" fmla="*/ 2437 h 137039"/>
                  <a:gd name="connsiteX3" fmla="*/ 2964 w 101304"/>
                  <a:gd name="connsiteY3" fmla="*/ 0 h 137039"/>
                  <a:gd name="connsiteX4" fmla="*/ 30333 w 101304"/>
                  <a:gd name="connsiteY4" fmla="*/ 0 h 137039"/>
                  <a:gd name="connsiteX5" fmla="*/ 33820 w 101304"/>
                  <a:gd name="connsiteY5" fmla="*/ 2959 h 137039"/>
                  <a:gd name="connsiteX6" fmla="*/ 49916 w 101304"/>
                  <a:gd name="connsiteY6" fmla="*/ 86215 h 137039"/>
                  <a:gd name="connsiteX7" fmla="*/ 50730 w 101304"/>
                  <a:gd name="connsiteY7" fmla="*/ 87028 h 137039"/>
                  <a:gd name="connsiteX8" fmla="*/ 51543 w 101304"/>
                  <a:gd name="connsiteY8" fmla="*/ 86215 h 137039"/>
                  <a:gd name="connsiteX9" fmla="*/ 67349 w 101304"/>
                  <a:gd name="connsiteY9" fmla="*/ 2959 h 137039"/>
                  <a:gd name="connsiteX10" fmla="*/ 70835 w 101304"/>
                  <a:gd name="connsiteY10" fmla="*/ 0 h 137039"/>
                  <a:gd name="connsiteX11" fmla="*/ 98205 w 101304"/>
                  <a:gd name="connsiteY11" fmla="*/ 522 h 137039"/>
                  <a:gd name="connsiteX12" fmla="*/ 101169 w 101304"/>
                  <a:gd name="connsiteY12" fmla="*/ 4003 h 137039"/>
                  <a:gd name="connsiteX13" fmla="*/ 68743 w 101304"/>
                  <a:gd name="connsiteY13" fmla="*/ 134370 h 137039"/>
                  <a:gd name="connsiteX14" fmla="*/ 64966 w 101304"/>
                  <a:gd name="connsiteY14" fmla="*/ 137039 h 137039"/>
                  <a:gd name="connsiteX15" fmla="*/ 36551 w 101304"/>
                  <a:gd name="connsiteY15" fmla="*/ 137039 h 137039"/>
                  <a:gd name="connsiteX16" fmla="*/ 32774 w 101304"/>
                  <a:gd name="connsiteY16" fmla="*/ 134370 h 13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304" h="137039">
                    <a:moveTo>
                      <a:pt x="32716" y="134370"/>
                    </a:moveTo>
                    <a:lnTo>
                      <a:pt x="0" y="3481"/>
                    </a:lnTo>
                    <a:lnTo>
                      <a:pt x="0" y="2437"/>
                    </a:lnTo>
                    <a:cubicBezTo>
                      <a:pt x="0" y="812"/>
                      <a:pt x="988" y="0"/>
                      <a:pt x="2964" y="0"/>
                    </a:cubicBezTo>
                    <a:lnTo>
                      <a:pt x="30333" y="0"/>
                    </a:lnTo>
                    <a:cubicBezTo>
                      <a:pt x="32483" y="0"/>
                      <a:pt x="33646" y="986"/>
                      <a:pt x="33820" y="2959"/>
                    </a:cubicBezTo>
                    <a:lnTo>
                      <a:pt x="49916" y="86215"/>
                    </a:lnTo>
                    <a:cubicBezTo>
                      <a:pt x="50090" y="86737"/>
                      <a:pt x="50381" y="87028"/>
                      <a:pt x="50730" y="87028"/>
                    </a:cubicBezTo>
                    <a:cubicBezTo>
                      <a:pt x="51078" y="87028"/>
                      <a:pt x="51369" y="86737"/>
                      <a:pt x="51543" y="86215"/>
                    </a:cubicBezTo>
                    <a:lnTo>
                      <a:pt x="67349" y="2959"/>
                    </a:lnTo>
                    <a:cubicBezTo>
                      <a:pt x="67523" y="986"/>
                      <a:pt x="68685" y="0"/>
                      <a:pt x="70835" y="0"/>
                    </a:cubicBezTo>
                    <a:lnTo>
                      <a:pt x="98205" y="522"/>
                    </a:lnTo>
                    <a:cubicBezTo>
                      <a:pt x="100704" y="522"/>
                      <a:pt x="101691" y="1682"/>
                      <a:pt x="101169" y="4003"/>
                    </a:cubicBezTo>
                    <a:lnTo>
                      <a:pt x="68743" y="134370"/>
                    </a:lnTo>
                    <a:cubicBezTo>
                      <a:pt x="68220" y="136169"/>
                      <a:pt x="66942" y="137039"/>
                      <a:pt x="64966" y="137039"/>
                    </a:cubicBezTo>
                    <a:lnTo>
                      <a:pt x="36551" y="137039"/>
                    </a:lnTo>
                    <a:cubicBezTo>
                      <a:pt x="34575" y="137039"/>
                      <a:pt x="33355" y="136169"/>
                      <a:pt x="32774" y="134370"/>
                    </a:cubicBezTo>
                    <a:close/>
                  </a:path>
                </a:pathLst>
              </a:custGeom>
              <a:solidFill>
                <a:srgbClr val="4C5336"/>
              </a:solidFill>
              <a:ln w="5811"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6D60E55B-FAA8-D748-A8CB-BE34E84E47A2}"/>
                  </a:ext>
                </a:extLst>
              </p:cNvPr>
              <p:cNvSpPr/>
              <p:nvPr/>
            </p:nvSpPr>
            <p:spPr>
              <a:xfrm>
                <a:off x="3984611" y="1585303"/>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1 w 94834"/>
                  <a:gd name="connsiteY3" fmla="*/ 83256 h 141042"/>
                  <a:gd name="connsiteX4" fmla="*/ 31031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8 w 94834"/>
                  <a:gd name="connsiteY10" fmla="*/ 98747 h 141042"/>
                  <a:gd name="connsiteX11" fmla="*/ 93324 w 94834"/>
                  <a:gd name="connsiteY11" fmla="*/ 99676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5 w 94834"/>
                  <a:gd name="connsiteY21" fmla="*/ 43340 h 141042"/>
                  <a:gd name="connsiteX22" fmla="*/ 94835 w 94834"/>
                  <a:gd name="connsiteY22" fmla="*/ 78673 h 141042"/>
                  <a:gd name="connsiteX23" fmla="*/ 93905 w 94834"/>
                  <a:gd name="connsiteY23" fmla="*/ 80936 h 141042"/>
                  <a:gd name="connsiteX24" fmla="*/ 35563 w 94834"/>
                  <a:gd name="connsiteY24" fmla="*/ 32142 h 141042"/>
                  <a:gd name="connsiteX25" fmla="*/ 31031 w 94834"/>
                  <a:gd name="connsiteY25" fmla="*/ 45776 h 141042"/>
                  <a:gd name="connsiteX26" fmla="*/ 31031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8" y="81632"/>
                      <a:pt x="92452" y="81922"/>
                      <a:pt x="91580" y="81922"/>
                    </a:cubicBezTo>
                    <a:lnTo>
                      <a:pt x="32367" y="81922"/>
                    </a:lnTo>
                    <a:cubicBezTo>
                      <a:pt x="31496" y="81922"/>
                      <a:pt x="31031" y="82386"/>
                      <a:pt x="31031" y="83256"/>
                    </a:cubicBezTo>
                    <a:lnTo>
                      <a:pt x="31031" y="95324"/>
                    </a:lnTo>
                    <a:cubicBezTo>
                      <a:pt x="31031" y="100836"/>
                      <a:pt x="32541" y="105419"/>
                      <a:pt x="35563" y="108958"/>
                    </a:cubicBezTo>
                    <a:cubicBezTo>
                      <a:pt x="38585" y="112556"/>
                      <a:pt x="42536" y="114296"/>
                      <a:pt x="47359" y="114296"/>
                    </a:cubicBezTo>
                    <a:cubicBezTo>
                      <a:pt x="51485" y="114296"/>
                      <a:pt x="54972" y="113020"/>
                      <a:pt x="57935" y="110409"/>
                    </a:cubicBezTo>
                    <a:cubicBezTo>
                      <a:pt x="60899" y="107798"/>
                      <a:pt x="62816" y="104491"/>
                      <a:pt x="63688" y="100372"/>
                    </a:cubicBezTo>
                    <a:cubicBezTo>
                      <a:pt x="64211" y="98573"/>
                      <a:pt x="65373" y="97703"/>
                      <a:pt x="67174" y="97703"/>
                    </a:cubicBezTo>
                    <a:lnTo>
                      <a:pt x="91058" y="98747"/>
                    </a:lnTo>
                    <a:cubicBezTo>
                      <a:pt x="91929" y="98747"/>
                      <a:pt x="92684" y="99037"/>
                      <a:pt x="93324" y="99676"/>
                    </a:cubicBezTo>
                    <a:cubicBezTo>
                      <a:pt x="93963" y="100314"/>
                      <a:pt x="94195" y="101126"/>
                      <a:pt x="94021" y="102228"/>
                    </a:cubicBezTo>
                    <a:cubicBezTo>
                      <a:pt x="92743" y="114702"/>
                      <a:pt x="88210" y="124333"/>
                      <a:pt x="80365" y="131005"/>
                    </a:cubicBezTo>
                    <a:cubicBezTo>
                      <a:pt x="72521" y="137678"/>
                      <a:pt x="61480" y="141043"/>
                      <a:pt x="47417" y="141043"/>
                    </a:cubicBezTo>
                    <a:cubicBezTo>
                      <a:pt x="33355" y="141043"/>
                      <a:pt x="21210" y="137155"/>
                      <a:pt x="12726" y="129381"/>
                    </a:cubicBezTo>
                    <a:cubicBezTo>
                      <a:pt x="4242" y="121606"/>
                      <a:pt x="0" y="111047"/>
                      <a:pt x="0" y="97645"/>
                    </a:cubicBezTo>
                    <a:lnTo>
                      <a:pt x="0" y="43340"/>
                    </a:lnTo>
                    <a:cubicBezTo>
                      <a:pt x="0" y="30286"/>
                      <a:pt x="4242" y="19842"/>
                      <a:pt x="12726" y="11894"/>
                    </a:cubicBezTo>
                    <a:cubicBezTo>
                      <a:pt x="21210" y="3945"/>
                      <a:pt x="32774" y="0"/>
                      <a:pt x="47417" y="0"/>
                    </a:cubicBezTo>
                    <a:cubicBezTo>
                      <a:pt x="62061" y="0"/>
                      <a:pt x="73625" y="3945"/>
                      <a:pt x="82109" y="11894"/>
                    </a:cubicBezTo>
                    <a:cubicBezTo>
                      <a:pt x="90593" y="19842"/>
                      <a:pt x="94835" y="30344"/>
                      <a:pt x="94835" y="43340"/>
                    </a:cubicBezTo>
                    <a:lnTo>
                      <a:pt x="94835" y="78673"/>
                    </a:lnTo>
                    <a:cubicBezTo>
                      <a:pt x="94835" y="79543"/>
                      <a:pt x="94544" y="80297"/>
                      <a:pt x="93905" y="80936"/>
                    </a:cubicBezTo>
                    <a:close/>
                    <a:moveTo>
                      <a:pt x="35563" y="32142"/>
                    </a:moveTo>
                    <a:cubicBezTo>
                      <a:pt x="32541" y="35739"/>
                      <a:pt x="31031" y="40265"/>
                      <a:pt x="31031" y="45776"/>
                    </a:cubicBezTo>
                    <a:lnTo>
                      <a:pt x="31031" y="57844"/>
                    </a:lnTo>
                    <a:cubicBezTo>
                      <a:pt x="31031" y="58715"/>
                      <a:pt x="31496"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415" y="26746"/>
                      <a:pt x="47359" y="26746"/>
                    </a:cubicBezTo>
                    <a:cubicBezTo>
                      <a:pt x="42304" y="26746"/>
                      <a:pt x="38585" y="28545"/>
                      <a:pt x="35563" y="32084"/>
                    </a:cubicBezTo>
                    <a:close/>
                  </a:path>
                </a:pathLst>
              </a:custGeom>
              <a:solidFill>
                <a:srgbClr val="4C5336"/>
              </a:solidFill>
              <a:ln w="5811" cap="flat">
                <a:noFill/>
                <a:prstDash val="solid"/>
                <a:miter/>
              </a:ln>
            </p:spPr>
            <p:txBody>
              <a:bodyPr rtlCol="0" anchor="ctr"/>
              <a:lstStyle/>
              <a:p>
                <a:endParaRPr lang="en-US"/>
              </a:p>
            </p:txBody>
          </p:sp>
        </p:grpSp>
        <p:grpSp>
          <p:nvGrpSpPr>
            <p:cNvPr id="79" name="Graphic 29">
              <a:extLst>
                <a:ext uri="{FF2B5EF4-FFF2-40B4-BE49-F238E27FC236}">
                  <a16:creationId xmlns:a16="http://schemas.microsoft.com/office/drawing/2014/main" id="{BE050BDE-5B99-094F-9F8A-F81879E9A121}"/>
                </a:ext>
              </a:extLst>
            </p:cNvPr>
            <p:cNvGrpSpPr/>
            <p:nvPr/>
          </p:nvGrpSpPr>
          <p:grpSpPr>
            <a:xfrm>
              <a:off x="2303740" y="1814997"/>
              <a:ext cx="2168815" cy="248550"/>
              <a:chOff x="2303740" y="1814997"/>
              <a:chExt cx="2168815" cy="248550"/>
            </a:xfrm>
            <a:solidFill>
              <a:srgbClr val="4C5336"/>
            </a:solidFill>
          </p:grpSpPr>
          <p:sp>
            <p:nvSpPr>
              <p:cNvPr id="80" name="Freeform 79">
                <a:extLst>
                  <a:ext uri="{FF2B5EF4-FFF2-40B4-BE49-F238E27FC236}">
                    <a16:creationId xmlns:a16="http://schemas.microsoft.com/office/drawing/2014/main" id="{70229F27-9A6E-0A47-B589-7F2D411D209C}"/>
                  </a:ext>
                </a:extLst>
              </p:cNvPr>
              <p:cNvSpPr/>
              <p:nvPr/>
            </p:nvSpPr>
            <p:spPr>
              <a:xfrm>
                <a:off x="2303740" y="1821205"/>
                <a:ext cx="93962" cy="187283"/>
              </a:xfrm>
              <a:custGeom>
                <a:avLst/>
                <a:gdLst>
                  <a:gd name="connsiteX0" fmla="*/ 84956 w 93962"/>
                  <a:gd name="connsiteY0" fmla="*/ 59991 h 187283"/>
                  <a:gd name="connsiteX1" fmla="*/ 93963 w 93962"/>
                  <a:gd name="connsiteY1" fmla="*/ 93061 h 187283"/>
                  <a:gd name="connsiteX2" fmla="*/ 93963 w 93962"/>
                  <a:gd name="connsiteY2" fmla="*/ 184034 h 187283"/>
                  <a:gd name="connsiteX3" fmla="*/ 93033 w 93962"/>
                  <a:gd name="connsiteY3" fmla="*/ 186297 h 187283"/>
                  <a:gd name="connsiteX4" fmla="*/ 90767 w 93962"/>
                  <a:gd name="connsiteY4" fmla="*/ 187225 h 187283"/>
                  <a:gd name="connsiteX5" fmla="*/ 66128 w 93962"/>
                  <a:gd name="connsiteY5" fmla="*/ 187225 h 187283"/>
                  <a:gd name="connsiteX6" fmla="*/ 63862 w 93962"/>
                  <a:gd name="connsiteY6" fmla="*/ 186297 h 187283"/>
                  <a:gd name="connsiteX7" fmla="*/ 62932 w 93962"/>
                  <a:gd name="connsiteY7" fmla="*/ 184034 h 187283"/>
                  <a:gd name="connsiteX8" fmla="*/ 62932 w 93962"/>
                  <a:gd name="connsiteY8" fmla="*/ 95440 h 187283"/>
                  <a:gd name="connsiteX9" fmla="*/ 58923 w 93962"/>
                  <a:gd name="connsiteY9" fmla="*/ 80471 h 187283"/>
                  <a:gd name="connsiteX10" fmla="*/ 47417 w 93962"/>
                  <a:gd name="connsiteY10" fmla="*/ 75134 h 187283"/>
                  <a:gd name="connsiteX11" fmla="*/ 35330 w 93962"/>
                  <a:gd name="connsiteY11" fmla="*/ 80762 h 187283"/>
                  <a:gd name="connsiteX12" fmla="*/ 31030 w 93962"/>
                  <a:gd name="connsiteY12" fmla="*/ 96310 h 187283"/>
                  <a:gd name="connsiteX13" fmla="*/ 31030 w 93962"/>
                  <a:gd name="connsiteY13" fmla="*/ 184092 h 187283"/>
                  <a:gd name="connsiteX14" fmla="*/ 30101 w 93962"/>
                  <a:gd name="connsiteY14" fmla="*/ 186355 h 187283"/>
                  <a:gd name="connsiteX15" fmla="*/ 27834 w 93962"/>
                  <a:gd name="connsiteY15" fmla="*/ 187283 h 187283"/>
                  <a:gd name="connsiteX16" fmla="*/ 3196 w 93962"/>
                  <a:gd name="connsiteY16" fmla="*/ 187283 h 187283"/>
                  <a:gd name="connsiteX17" fmla="*/ 930 w 93962"/>
                  <a:gd name="connsiteY17" fmla="*/ 186355 h 187283"/>
                  <a:gd name="connsiteX18" fmla="*/ 0 w 93962"/>
                  <a:gd name="connsiteY18" fmla="*/ 184092 h 187283"/>
                  <a:gd name="connsiteX19" fmla="*/ 0 w 93962"/>
                  <a:gd name="connsiteY19" fmla="*/ 3191 h 187283"/>
                  <a:gd name="connsiteX20" fmla="*/ 930 w 93962"/>
                  <a:gd name="connsiteY20" fmla="*/ 928 h 187283"/>
                  <a:gd name="connsiteX21" fmla="*/ 3196 w 93962"/>
                  <a:gd name="connsiteY21" fmla="*/ 0 h 187283"/>
                  <a:gd name="connsiteX22" fmla="*/ 27834 w 93962"/>
                  <a:gd name="connsiteY22" fmla="*/ 0 h 187283"/>
                  <a:gd name="connsiteX23" fmla="*/ 30101 w 93962"/>
                  <a:gd name="connsiteY23" fmla="*/ 928 h 187283"/>
                  <a:gd name="connsiteX24" fmla="*/ 31030 w 93962"/>
                  <a:gd name="connsiteY24" fmla="*/ 3191 h 187283"/>
                  <a:gd name="connsiteX25" fmla="*/ 31030 w 93962"/>
                  <a:gd name="connsiteY25" fmla="*/ 59121 h 187283"/>
                  <a:gd name="connsiteX26" fmla="*/ 31728 w 93962"/>
                  <a:gd name="connsiteY26" fmla="*/ 60049 h 187283"/>
                  <a:gd name="connsiteX27" fmla="*/ 33180 w 93962"/>
                  <a:gd name="connsiteY27" fmla="*/ 59121 h 187283"/>
                  <a:gd name="connsiteX28" fmla="*/ 58632 w 93962"/>
                  <a:gd name="connsiteY28" fmla="*/ 48387 h 187283"/>
                  <a:gd name="connsiteX29" fmla="*/ 85014 w 93962"/>
                  <a:gd name="connsiteY29" fmla="*/ 60049 h 18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87283">
                    <a:moveTo>
                      <a:pt x="84956" y="59991"/>
                    </a:moveTo>
                    <a:cubicBezTo>
                      <a:pt x="90941" y="67765"/>
                      <a:pt x="93963" y="78789"/>
                      <a:pt x="93963" y="93061"/>
                    </a:cubicBezTo>
                    <a:lnTo>
                      <a:pt x="93963" y="184034"/>
                    </a:lnTo>
                    <a:cubicBezTo>
                      <a:pt x="93963" y="184904"/>
                      <a:pt x="93672" y="185717"/>
                      <a:pt x="93033" y="186297"/>
                    </a:cubicBezTo>
                    <a:cubicBezTo>
                      <a:pt x="92394" y="186935"/>
                      <a:pt x="91638" y="187225"/>
                      <a:pt x="90767" y="187225"/>
                    </a:cubicBezTo>
                    <a:lnTo>
                      <a:pt x="66128" y="187225"/>
                    </a:lnTo>
                    <a:cubicBezTo>
                      <a:pt x="65257" y="187225"/>
                      <a:pt x="64443" y="186935"/>
                      <a:pt x="63862" y="186297"/>
                    </a:cubicBezTo>
                    <a:cubicBezTo>
                      <a:pt x="63223" y="185659"/>
                      <a:pt x="62932" y="184904"/>
                      <a:pt x="62932" y="184034"/>
                    </a:cubicBezTo>
                    <a:lnTo>
                      <a:pt x="62932" y="95440"/>
                    </a:lnTo>
                    <a:cubicBezTo>
                      <a:pt x="62932" y="89000"/>
                      <a:pt x="61596" y="84011"/>
                      <a:pt x="58923" y="80471"/>
                    </a:cubicBezTo>
                    <a:cubicBezTo>
                      <a:pt x="56250" y="76932"/>
                      <a:pt x="52415" y="75134"/>
                      <a:pt x="47417" y="75134"/>
                    </a:cubicBezTo>
                    <a:cubicBezTo>
                      <a:pt x="42420" y="75134"/>
                      <a:pt x="38236" y="76990"/>
                      <a:pt x="35330" y="80762"/>
                    </a:cubicBezTo>
                    <a:cubicBezTo>
                      <a:pt x="32483" y="84533"/>
                      <a:pt x="31030" y="89696"/>
                      <a:pt x="31030" y="96310"/>
                    </a:cubicBezTo>
                    <a:lnTo>
                      <a:pt x="31030" y="184092"/>
                    </a:lnTo>
                    <a:cubicBezTo>
                      <a:pt x="31030" y="184963"/>
                      <a:pt x="30740" y="185775"/>
                      <a:pt x="30101" y="186355"/>
                    </a:cubicBezTo>
                    <a:cubicBezTo>
                      <a:pt x="29461" y="186993"/>
                      <a:pt x="28706" y="187283"/>
                      <a:pt x="27834" y="187283"/>
                    </a:cubicBezTo>
                    <a:lnTo>
                      <a:pt x="3196" y="187283"/>
                    </a:lnTo>
                    <a:cubicBezTo>
                      <a:pt x="2324" y="187283"/>
                      <a:pt x="1569" y="186993"/>
                      <a:pt x="930" y="186355"/>
                    </a:cubicBezTo>
                    <a:cubicBezTo>
                      <a:pt x="291" y="185717"/>
                      <a:pt x="0" y="184963"/>
                      <a:pt x="0" y="184092"/>
                    </a:cubicBezTo>
                    <a:lnTo>
                      <a:pt x="0" y="3191"/>
                    </a:lnTo>
                    <a:cubicBezTo>
                      <a:pt x="0" y="2321"/>
                      <a:pt x="291" y="1567"/>
                      <a:pt x="930" y="928"/>
                    </a:cubicBezTo>
                    <a:cubicBezTo>
                      <a:pt x="1569" y="290"/>
                      <a:pt x="2324" y="0"/>
                      <a:pt x="3196" y="0"/>
                    </a:cubicBezTo>
                    <a:lnTo>
                      <a:pt x="27834" y="0"/>
                    </a:lnTo>
                    <a:cubicBezTo>
                      <a:pt x="28706" y="0"/>
                      <a:pt x="29461" y="290"/>
                      <a:pt x="30101" y="928"/>
                    </a:cubicBezTo>
                    <a:cubicBezTo>
                      <a:pt x="30740" y="1567"/>
                      <a:pt x="31030" y="2321"/>
                      <a:pt x="31030" y="3191"/>
                    </a:cubicBezTo>
                    <a:lnTo>
                      <a:pt x="31030" y="59121"/>
                    </a:lnTo>
                    <a:cubicBezTo>
                      <a:pt x="31030" y="59643"/>
                      <a:pt x="31263" y="59991"/>
                      <a:pt x="31728" y="60049"/>
                    </a:cubicBezTo>
                    <a:cubicBezTo>
                      <a:pt x="32193" y="60165"/>
                      <a:pt x="32657" y="59817"/>
                      <a:pt x="33180" y="59121"/>
                    </a:cubicBezTo>
                    <a:cubicBezTo>
                      <a:pt x="39282" y="51984"/>
                      <a:pt x="47766" y="48387"/>
                      <a:pt x="58632" y="48387"/>
                    </a:cubicBezTo>
                    <a:cubicBezTo>
                      <a:pt x="70254" y="48387"/>
                      <a:pt x="79029" y="52274"/>
                      <a:pt x="85014" y="60049"/>
                    </a:cubicBezTo>
                    <a:close/>
                  </a:path>
                </a:pathLst>
              </a:custGeom>
              <a:solidFill>
                <a:srgbClr val="4C5336"/>
              </a:solidFill>
              <a:ln w="5811"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430B530B-161B-2040-AA4D-024B42D8DE51}"/>
                  </a:ext>
                </a:extLst>
              </p:cNvPr>
              <p:cNvSpPr/>
              <p:nvPr/>
            </p:nvSpPr>
            <p:spPr>
              <a:xfrm>
                <a:off x="2419203" y="1869535"/>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0 w 94834"/>
                  <a:gd name="connsiteY3" fmla="*/ 83256 h 141042"/>
                  <a:gd name="connsiteX4" fmla="*/ 31030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7 w 94834"/>
                  <a:gd name="connsiteY10" fmla="*/ 98747 h 141042"/>
                  <a:gd name="connsiteX11" fmla="*/ 93324 w 94834"/>
                  <a:gd name="connsiteY11" fmla="*/ 99675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5 w 94834"/>
                  <a:gd name="connsiteY21" fmla="*/ 43340 h 141042"/>
                  <a:gd name="connsiteX22" fmla="*/ 94835 w 94834"/>
                  <a:gd name="connsiteY22" fmla="*/ 78673 h 141042"/>
                  <a:gd name="connsiteX23" fmla="*/ 93905 w 94834"/>
                  <a:gd name="connsiteY23" fmla="*/ 80936 h 141042"/>
                  <a:gd name="connsiteX24" fmla="*/ 35563 w 94834"/>
                  <a:gd name="connsiteY24" fmla="*/ 32142 h 141042"/>
                  <a:gd name="connsiteX25" fmla="*/ 31030 w 94834"/>
                  <a:gd name="connsiteY25" fmla="*/ 45776 h 141042"/>
                  <a:gd name="connsiteX26" fmla="*/ 31030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7" y="81632"/>
                      <a:pt x="92452" y="81922"/>
                      <a:pt x="91580" y="81922"/>
                    </a:cubicBezTo>
                    <a:lnTo>
                      <a:pt x="32367" y="81922"/>
                    </a:lnTo>
                    <a:cubicBezTo>
                      <a:pt x="31495" y="81922"/>
                      <a:pt x="31030" y="82386"/>
                      <a:pt x="31030" y="83256"/>
                    </a:cubicBezTo>
                    <a:lnTo>
                      <a:pt x="31030" y="95324"/>
                    </a:lnTo>
                    <a:cubicBezTo>
                      <a:pt x="31030" y="100836"/>
                      <a:pt x="32541" y="105419"/>
                      <a:pt x="35563" y="108958"/>
                    </a:cubicBezTo>
                    <a:cubicBezTo>
                      <a:pt x="38585" y="112556"/>
                      <a:pt x="42536" y="114296"/>
                      <a:pt x="47359" y="114296"/>
                    </a:cubicBezTo>
                    <a:cubicBezTo>
                      <a:pt x="51485" y="114296"/>
                      <a:pt x="54971" y="113020"/>
                      <a:pt x="57935" y="110409"/>
                    </a:cubicBezTo>
                    <a:cubicBezTo>
                      <a:pt x="60899" y="107798"/>
                      <a:pt x="62816" y="104491"/>
                      <a:pt x="63688" y="100372"/>
                    </a:cubicBezTo>
                    <a:cubicBezTo>
                      <a:pt x="64211" y="98573"/>
                      <a:pt x="65373" y="97703"/>
                      <a:pt x="67174" y="97703"/>
                    </a:cubicBezTo>
                    <a:lnTo>
                      <a:pt x="91057" y="98747"/>
                    </a:lnTo>
                    <a:cubicBezTo>
                      <a:pt x="91929" y="98747"/>
                      <a:pt x="92684" y="99037"/>
                      <a:pt x="93324" y="99675"/>
                    </a:cubicBezTo>
                    <a:cubicBezTo>
                      <a:pt x="93963" y="100314"/>
                      <a:pt x="94195" y="101126"/>
                      <a:pt x="94021" y="102228"/>
                    </a:cubicBezTo>
                    <a:cubicBezTo>
                      <a:pt x="92742" y="114702"/>
                      <a:pt x="88210" y="124333"/>
                      <a:pt x="80365" y="131005"/>
                    </a:cubicBezTo>
                    <a:cubicBezTo>
                      <a:pt x="72521" y="137678"/>
                      <a:pt x="61480" y="141043"/>
                      <a:pt x="47417" y="141043"/>
                    </a:cubicBezTo>
                    <a:cubicBezTo>
                      <a:pt x="33355" y="141043"/>
                      <a:pt x="21210" y="137155"/>
                      <a:pt x="12726" y="129381"/>
                    </a:cubicBezTo>
                    <a:cubicBezTo>
                      <a:pt x="4242" y="121606"/>
                      <a:pt x="0" y="111047"/>
                      <a:pt x="0" y="97645"/>
                    </a:cubicBezTo>
                    <a:lnTo>
                      <a:pt x="0" y="43340"/>
                    </a:lnTo>
                    <a:cubicBezTo>
                      <a:pt x="0" y="30286"/>
                      <a:pt x="4242" y="19842"/>
                      <a:pt x="12726" y="11894"/>
                    </a:cubicBezTo>
                    <a:cubicBezTo>
                      <a:pt x="21210" y="3945"/>
                      <a:pt x="32774" y="0"/>
                      <a:pt x="47417" y="0"/>
                    </a:cubicBezTo>
                    <a:cubicBezTo>
                      <a:pt x="62061" y="0"/>
                      <a:pt x="73625" y="3945"/>
                      <a:pt x="82109" y="11894"/>
                    </a:cubicBezTo>
                    <a:cubicBezTo>
                      <a:pt x="90592" y="19842"/>
                      <a:pt x="94835" y="30344"/>
                      <a:pt x="94835" y="43340"/>
                    </a:cubicBezTo>
                    <a:lnTo>
                      <a:pt x="94835" y="78673"/>
                    </a:lnTo>
                    <a:cubicBezTo>
                      <a:pt x="94835" y="79543"/>
                      <a:pt x="94544" y="80297"/>
                      <a:pt x="93905" y="80936"/>
                    </a:cubicBezTo>
                    <a:close/>
                    <a:moveTo>
                      <a:pt x="35563" y="32142"/>
                    </a:moveTo>
                    <a:cubicBezTo>
                      <a:pt x="32541" y="35739"/>
                      <a:pt x="31030" y="40265"/>
                      <a:pt x="31030" y="45776"/>
                    </a:cubicBezTo>
                    <a:lnTo>
                      <a:pt x="31030" y="57844"/>
                    </a:lnTo>
                    <a:cubicBezTo>
                      <a:pt x="31030" y="58715"/>
                      <a:pt x="31495"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357" y="26746"/>
                      <a:pt x="47359" y="26746"/>
                    </a:cubicBezTo>
                    <a:cubicBezTo>
                      <a:pt x="42362" y="26746"/>
                      <a:pt x="38585" y="28545"/>
                      <a:pt x="35563" y="32084"/>
                    </a:cubicBezTo>
                    <a:close/>
                  </a:path>
                </a:pathLst>
              </a:custGeom>
              <a:solidFill>
                <a:srgbClr val="4C5336"/>
              </a:solidFill>
              <a:ln w="5811"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B102AE6E-D942-7447-832E-B780CA6564F9}"/>
                  </a:ext>
                </a:extLst>
              </p:cNvPr>
              <p:cNvSpPr/>
              <p:nvPr/>
            </p:nvSpPr>
            <p:spPr>
              <a:xfrm>
                <a:off x="2529843" y="1869476"/>
                <a:ext cx="98611" cy="141042"/>
              </a:xfrm>
              <a:custGeom>
                <a:avLst/>
                <a:gdLst>
                  <a:gd name="connsiteX0" fmla="*/ 85479 w 98611"/>
                  <a:gd name="connsiteY0" fmla="*/ 12358 h 141042"/>
                  <a:gd name="connsiteX1" fmla="*/ 98612 w 98611"/>
                  <a:gd name="connsiteY1" fmla="*/ 44732 h 141042"/>
                  <a:gd name="connsiteX2" fmla="*/ 98612 w 98611"/>
                  <a:gd name="connsiteY2" fmla="*/ 135705 h 141042"/>
                  <a:gd name="connsiteX3" fmla="*/ 97682 w 98611"/>
                  <a:gd name="connsiteY3" fmla="*/ 137968 h 141042"/>
                  <a:gd name="connsiteX4" fmla="*/ 95415 w 98611"/>
                  <a:gd name="connsiteY4" fmla="*/ 138896 h 141042"/>
                  <a:gd name="connsiteX5" fmla="*/ 70777 w 98611"/>
                  <a:gd name="connsiteY5" fmla="*/ 138896 h 141042"/>
                  <a:gd name="connsiteX6" fmla="*/ 68511 w 98611"/>
                  <a:gd name="connsiteY6" fmla="*/ 137968 h 141042"/>
                  <a:gd name="connsiteX7" fmla="*/ 67581 w 98611"/>
                  <a:gd name="connsiteY7" fmla="*/ 135705 h 141042"/>
                  <a:gd name="connsiteX8" fmla="*/ 67581 w 98611"/>
                  <a:gd name="connsiteY8" fmla="*/ 130599 h 141042"/>
                  <a:gd name="connsiteX9" fmla="*/ 67058 w 98611"/>
                  <a:gd name="connsiteY9" fmla="*/ 129555 h 141042"/>
                  <a:gd name="connsiteX10" fmla="*/ 66012 w 98611"/>
                  <a:gd name="connsiteY10" fmla="*/ 130077 h 141042"/>
                  <a:gd name="connsiteX11" fmla="*/ 38643 w 98611"/>
                  <a:gd name="connsiteY11" fmla="*/ 141043 h 141042"/>
                  <a:gd name="connsiteX12" fmla="*/ 11680 w 98611"/>
                  <a:gd name="connsiteY12" fmla="*/ 132340 h 141042"/>
                  <a:gd name="connsiteX13" fmla="*/ 0 w 98611"/>
                  <a:gd name="connsiteY13" fmla="*/ 100604 h 141042"/>
                  <a:gd name="connsiteX14" fmla="*/ 14062 w 98611"/>
                  <a:gd name="connsiteY14" fmla="*/ 66373 h 141042"/>
                  <a:gd name="connsiteX15" fmla="*/ 52240 w 98611"/>
                  <a:gd name="connsiteY15" fmla="*/ 56220 h 141042"/>
                  <a:gd name="connsiteX16" fmla="*/ 66186 w 98611"/>
                  <a:gd name="connsiteY16" fmla="*/ 56220 h 141042"/>
                  <a:gd name="connsiteX17" fmla="*/ 67523 w 98611"/>
                  <a:gd name="connsiteY17" fmla="*/ 54885 h 141042"/>
                  <a:gd name="connsiteX18" fmla="*/ 67523 w 98611"/>
                  <a:gd name="connsiteY18" fmla="*/ 47923 h 141042"/>
                  <a:gd name="connsiteX19" fmla="*/ 62700 w 98611"/>
                  <a:gd name="connsiteY19" fmla="*/ 32548 h 141042"/>
                  <a:gd name="connsiteX20" fmla="*/ 50613 w 98611"/>
                  <a:gd name="connsiteY20" fmla="*/ 26805 h 141042"/>
                  <a:gd name="connsiteX21" fmla="*/ 41258 w 98611"/>
                  <a:gd name="connsiteY21" fmla="*/ 30402 h 141042"/>
                  <a:gd name="connsiteX22" fmla="*/ 36725 w 98611"/>
                  <a:gd name="connsiteY22" fmla="*/ 40149 h 141042"/>
                  <a:gd name="connsiteX23" fmla="*/ 33239 w 98611"/>
                  <a:gd name="connsiteY23" fmla="*/ 43340 h 141042"/>
                  <a:gd name="connsiteX24" fmla="*/ 7264 w 98611"/>
                  <a:gd name="connsiteY24" fmla="*/ 43340 h 141042"/>
                  <a:gd name="connsiteX25" fmla="*/ 4300 w 98611"/>
                  <a:gd name="connsiteY25" fmla="*/ 40149 h 141042"/>
                  <a:gd name="connsiteX26" fmla="*/ 18653 w 98611"/>
                  <a:gd name="connsiteY26" fmla="*/ 10965 h 141042"/>
                  <a:gd name="connsiteX27" fmla="*/ 51194 w 98611"/>
                  <a:gd name="connsiteY27" fmla="*/ 0 h 141042"/>
                  <a:gd name="connsiteX28" fmla="*/ 85479 w 98611"/>
                  <a:gd name="connsiteY28" fmla="*/ 12300 h 141042"/>
                  <a:gd name="connsiteX29" fmla="*/ 61363 w 98611"/>
                  <a:gd name="connsiteY29" fmla="*/ 110293 h 141042"/>
                  <a:gd name="connsiteX30" fmla="*/ 67523 w 98611"/>
                  <a:gd name="connsiteY30" fmla="*/ 96078 h 141042"/>
                  <a:gd name="connsiteX31" fmla="*/ 67523 w 98611"/>
                  <a:gd name="connsiteY31" fmla="*/ 80820 h 141042"/>
                  <a:gd name="connsiteX32" fmla="*/ 66186 w 98611"/>
                  <a:gd name="connsiteY32" fmla="*/ 79485 h 141042"/>
                  <a:gd name="connsiteX33" fmla="*/ 52240 w 98611"/>
                  <a:gd name="connsiteY33" fmla="*/ 79485 h 141042"/>
                  <a:gd name="connsiteX34" fmla="*/ 37480 w 98611"/>
                  <a:gd name="connsiteY34" fmla="*/ 84417 h 141042"/>
                  <a:gd name="connsiteX35" fmla="*/ 31844 w 98611"/>
                  <a:gd name="connsiteY35" fmla="*/ 98747 h 141042"/>
                  <a:gd name="connsiteX36" fmla="*/ 36144 w 98611"/>
                  <a:gd name="connsiteY36" fmla="*/ 111163 h 141042"/>
                  <a:gd name="connsiteX37" fmla="*/ 47127 w 98611"/>
                  <a:gd name="connsiteY37" fmla="*/ 115283 h 141042"/>
                  <a:gd name="connsiteX38" fmla="*/ 61305 w 98611"/>
                  <a:gd name="connsiteY38" fmla="*/ 110177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611" h="141042">
                    <a:moveTo>
                      <a:pt x="85479" y="12358"/>
                    </a:moveTo>
                    <a:cubicBezTo>
                      <a:pt x="94253" y="20597"/>
                      <a:pt x="98612" y="31388"/>
                      <a:pt x="98612" y="44732"/>
                    </a:cubicBezTo>
                    <a:lnTo>
                      <a:pt x="98612" y="135705"/>
                    </a:lnTo>
                    <a:cubicBezTo>
                      <a:pt x="98612" y="136575"/>
                      <a:pt x="98321" y="137387"/>
                      <a:pt x="97682" y="137968"/>
                    </a:cubicBezTo>
                    <a:cubicBezTo>
                      <a:pt x="97043" y="138606"/>
                      <a:pt x="96287" y="138896"/>
                      <a:pt x="95415" y="138896"/>
                    </a:cubicBezTo>
                    <a:lnTo>
                      <a:pt x="70777" y="138896"/>
                    </a:lnTo>
                    <a:cubicBezTo>
                      <a:pt x="69906" y="138896"/>
                      <a:pt x="69092" y="138606"/>
                      <a:pt x="68511" y="137968"/>
                    </a:cubicBezTo>
                    <a:cubicBezTo>
                      <a:pt x="67872" y="137329"/>
                      <a:pt x="67581" y="136575"/>
                      <a:pt x="67581" y="135705"/>
                    </a:cubicBezTo>
                    <a:lnTo>
                      <a:pt x="67581" y="130599"/>
                    </a:lnTo>
                    <a:cubicBezTo>
                      <a:pt x="67581" y="130077"/>
                      <a:pt x="67407" y="129729"/>
                      <a:pt x="67058" y="129555"/>
                    </a:cubicBezTo>
                    <a:cubicBezTo>
                      <a:pt x="66709" y="129381"/>
                      <a:pt x="66361" y="129555"/>
                      <a:pt x="66012" y="130077"/>
                    </a:cubicBezTo>
                    <a:cubicBezTo>
                      <a:pt x="59736" y="137387"/>
                      <a:pt x="50613" y="141043"/>
                      <a:pt x="38643" y="141043"/>
                    </a:cubicBezTo>
                    <a:cubicBezTo>
                      <a:pt x="28474" y="141043"/>
                      <a:pt x="19467" y="138142"/>
                      <a:pt x="11680" y="132340"/>
                    </a:cubicBezTo>
                    <a:cubicBezTo>
                      <a:pt x="3893" y="126538"/>
                      <a:pt x="0" y="115979"/>
                      <a:pt x="0" y="100604"/>
                    </a:cubicBezTo>
                    <a:cubicBezTo>
                      <a:pt x="0" y="85229"/>
                      <a:pt x="4707" y="73103"/>
                      <a:pt x="14062" y="66373"/>
                    </a:cubicBezTo>
                    <a:cubicBezTo>
                      <a:pt x="23418" y="59585"/>
                      <a:pt x="36202" y="56220"/>
                      <a:pt x="52240" y="56220"/>
                    </a:cubicBezTo>
                    <a:lnTo>
                      <a:pt x="66186" y="56220"/>
                    </a:lnTo>
                    <a:cubicBezTo>
                      <a:pt x="67058" y="56220"/>
                      <a:pt x="67523" y="55756"/>
                      <a:pt x="67523" y="54885"/>
                    </a:cubicBezTo>
                    <a:lnTo>
                      <a:pt x="67523" y="47923"/>
                    </a:lnTo>
                    <a:cubicBezTo>
                      <a:pt x="67523" y="41483"/>
                      <a:pt x="65896" y="36378"/>
                      <a:pt x="62700" y="32548"/>
                    </a:cubicBezTo>
                    <a:cubicBezTo>
                      <a:pt x="59504" y="28719"/>
                      <a:pt x="55436" y="26805"/>
                      <a:pt x="50613" y="26805"/>
                    </a:cubicBezTo>
                    <a:cubicBezTo>
                      <a:pt x="46836" y="26805"/>
                      <a:pt x="43756" y="28023"/>
                      <a:pt x="41258" y="30402"/>
                    </a:cubicBezTo>
                    <a:cubicBezTo>
                      <a:pt x="38759" y="32838"/>
                      <a:pt x="37248" y="36087"/>
                      <a:pt x="36725" y="40149"/>
                    </a:cubicBezTo>
                    <a:cubicBezTo>
                      <a:pt x="36551" y="42295"/>
                      <a:pt x="35389" y="43340"/>
                      <a:pt x="33239" y="43340"/>
                    </a:cubicBezTo>
                    <a:lnTo>
                      <a:pt x="7264" y="43340"/>
                    </a:lnTo>
                    <a:cubicBezTo>
                      <a:pt x="5114" y="43340"/>
                      <a:pt x="4126" y="42295"/>
                      <a:pt x="4300" y="40149"/>
                    </a:cubicBezTo>
                    <a:cubicBezTo>
                      <a:pt x="5172" y="28023"/>
                      <a:pt x="9995" y="18276"/>
                      <a:pt x="18653" y="10965"/>
                    </a:cubicBezTo>
                    <a:cubicBezTo>
                      <a:pt x="27311" y="3655"/>
                      <a:pt x="38178" y="0"/>
                      <a:pt x="51194" y="0"/>
                    </a:cubicBezTo>
                    <a:cubicBezTo>
                      <a:pt x="65315" y="0"/>
                      <a:pt x="76762" y="4119"/>
                      <a:pt x="85479" y="12300"/>
                    </a:cubicBezTo>
                    <a:close/>
                    <a:moveTo>
                      <a:pt x="61363" y="110293"/>
                    </a:moveTo>
                    <a:cubicBezTo>
                      <a:pt x="65489" y="106928"/>
                      <a:pt x="67523" y="102170"/>
                      <a:pt x="67523" y="96078"/>
                    </a:cubicBezTo>
                    <a:lnTo>
                      <a:pt x="67523" y="80820"/>
                    </a:lnTo>
                    <a:cubicBezTo>
                      <a:pt x="67523" y="79949"/>
                      <a:pt x="67058" y="79485"/>
                      <a:pt x="66186" y="79485"/>
                    </a:cubicBezTo>
                    <a:lnTo>
                      <a:pt x="52240" y="79485"/>
                    </a:lnTo>
                    <a:cubicBezTo>
                      <a:pt x="46139" y="79485"/>
                      <a:pt x="41258" y="81110"/>
                      <a:pt x="37480" y="84417"/>
                    </a:cubicBezTo>
                    <a:cubicBezTo>
                      <a:pt x="33703" y="87724"/>
                      <a:pt x="31844" y="92481"/>
                      <a:pt x="31844" y="98747"/>
                    </a:cubicBezTo>
                    <a:cubicBezTo>
                      <a:pt x="31844" y="104259"/>
                      <a:pt x="33297" y="108436"/>
                      <a:pt x="36144" y="111163"/>
                    </a:cubicBezTo>
                    <a:cubicBezTo>
                      <a:pt x="38991" y="113948"/>
                      <a:pt x="42652" y="115283"/>
                      <a:pt x="47127" y="115283"/>
                    </a:cubicBezTo>
                    <a:cubicBezTo>
                      <a:pt x="52473" y="115283"/>
                      <a:pt x="57238" y="113600"/>
                      <a:pt x="61305" y="110177"/>
                    </a:cubicBezTo>
                    <a:close/>
                  </a:path>
                </a:pathLst>
              </a:custGeom>
              <a:solidFill>
                <a:srgbClr val="4C5336"/>
              </a:solidFill>
              <a:ln w="5811"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989C6A17-4E29-794B-908A-66AE21198D30}"/>
                  </a:ext>
                </a:extLst>
              </p:cNvPr>
              <p:cNvSpPr/>
              <p:nvPr/>
            </p:nvSpPr>
            <p:spPr>
              <a:xfrm>
                <a:off x="2650711" y="1870057"/>
                <a:ext cx="69021" cy="138083"/>
              </a:xfrm>
              <a:custGeom>
                <a:avLst/>
                <a:gdLst>
                  <a:gd name="connsiteX0" fmla="*/ 67291 w 69021"/>
                  <a:gd name="connsiteY0" fmla="*/ 2727 h 138083"/>
                  <a:gd name="connsiteX1" fmla="*/ 68918 w 69021"/>
                  <a:gd name="connsiteY1" fmla="*/ 6730 h 138083"/>
                  <a:gd name="connsiteX2" fmla="*/ 64618 w 69021"/>
                  <a:gd name="connsiteY2" fmla="*/ 31620 h 138083"/>
                  <a:gd name="connsiteX3" fmla="*/ 60841 w 69021"/>
                  <a:gd name="connsiteY3" fmla="*/ 33477 h 138083"/>
                  <a:gd name="connsiteX4" fmla="*/ 53867 w 69021"/>
                  <a:gd name="connsiteY4" fmla="*/ 32432 h 138083"/>
                  <a:gd name="connsiteX5" fmla="*/ 47940 w 69021"/>
                  <a:gd name="connsiteY5" fmla="*/ 33244 h 138083"/>
                  <a:gd name="connsiteX6" fmla="*/ 35737 w 69021"/>
                  <a:gd name="connsiteY6" fmla="*/ 41657 h 138083"/>
                  <a:gd name="connsiteX7" fmla="*/ 31030 w 69021"/>
                  <a:gd name="connsiteY7" fmla="*/ 59179 h 138083"/>
                  <a:gd name="connsiteX8" fmla="*/ 31030 w 69021"/>
                  <a:gd name="connsiteY8" fmla="*/ 134893 h 138083"/>
                  <a:gd name="connsiteX9" fmla="*/ 30101 w 69021"/>
                  <a:gd name="connsiteY9" fmla="*/ 137155 h 138083"/>
                  <a:gd name="connsiteX10" fmla="*/ 27834 w 69021"/>
                  <a:gd name="connsiteY10" fmla="*/ 138084 h 138083"/>
                  <a:gd name="connsiteX11" fmla="*/ 3196 w 69021"/>
                  <a:gd name="connsiteY11" fmla="*/ 138084 h 138083"/>
                  <a:gd name="connsiteX12" fmla="*/ 930 w 69021"/>
                  <a:gd name="connsiteY12" fmla="*/ 137155 h 138083"/>
                  <a:gd name="connsiteX13" fmla="*/ 0 w 69021"/>
                  <a:gd name="connsiteY13" fmla="*/ 134893 h 138083"/>
                  <a:gd name="connsiteX14" fmla="*/ 0 w 69021"/>
                  <a:gd name="connsiteY14" fmla="*/ 4816 h 138083"/>
                  <a:gd name="connsiteX15" fmla="*/ 930 w 69021"/>
                  <a:gd name="connsiteY15" fmla="*/ 2553 h 138083"/>
                  <a:gd name="connsiteX16" fmla="*/ 3196 w 69021"/>
                  <a:gd name="connsiteY16" fmla="*/ 1625 h 138083"/>
                  <a:gd name="connsiteX17" fmla="*/ 27834 w 69021"/>
                  <a:gd name="connsiteY17" fmla="*/ 1625 h 138083"/>
                  <a:gd name="connsiteX18" fmla="*/ 30101 w 69021"/>
                  <a:gd name="connsiteY18" fmla="*/ 2553 h 138083"/>
                  <a:gd name="connsiteX19" fmla="*/ 31030 w 69021"/>
                  <a:gd name="connsiteY19" fmla="*/ 4816 h 138083"/>
                  <a:gd name="connsiteX20" fmla="*/ 31030 w 69021"/>
                  <a:gd name="connsiteY20" fmla="*/ 17115 h 138083"/>
                  <a:gd name="connsiteX21" fmla="*/ 31553 w 69021"/>
                  <a:gd name="connsiteY21" fmla="*/ 18334 h 138083"/>
                  <a:gd name="connsiteX22" fmla="*/ 32367 w 69021"/>
                  <a:gd name="connsiteY22" fmla="*/ 17406 h 138083"/>
                  <a:gd name="connsiteX23" fmla="*/ 55959 w 69021"/>
                  <a:gd name="connsiteY23" fmla="*/ 0 h 138083"/>
                  <a:gd name="connsiteX24" fmla="*/ 67233 w 69021"/>
                  <a:gd name="connsiteY24" fmla="*/ 2669 h 13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021" h="138083">
                    <a:moveTo>
                      <a:pt x="67291" y="2727"/>
                    </a:moveTo>
                    <a:cubicBezTo>
                      <a:pt x="68743" y="3597"/>
                      <a:pt x="69266" y="4932"/>
                      <a:pt x="68918" y="6730"/>
                    </a:cubicBezTo>
                    <a:lnTo>
                      <a:pt x="64618" y="31620"/>
                    </a:lnTo>
                    <a:cubicBezTo>
                      <a:pt x="64443" y="33767"/>
                      <a:pt x="63165" y="34405"/>
                      <a:pt x="60841" y="33477"/>
                    </a:cubicBezTo>
                    <a:cubicBezTo>
                      <a:pt x="58342" y="32780"/>
                      <a:pt x="56018" y="32432"/>
                      <a:pt x="53867" y="32432"/>
                    </a:cubicBezTo>
                    <a:cubicBezTo>
                      <a:pt x="51717" y="32432"/>
                      <a:pt x="49742" y="32722"/>
                      <a:pt x="47940" y="33244"/>
                    </a:cubicBezTo>
                    <a:cubicBezTo>
                      <a:pt x="42943" y="33941"/>
                      <a:pt x="38875" y="36784"/>
                      <a:pt x="35737" y="41657"/>
                    </a:cubicBezTo>
                    <a:cubicBezTo>
                      <a:pt x="32599" y="46589"/>
                      <a:pt x="31030" y="52391"/>
                      <a:pt x="31030" y="59179"/>
                    </a:cubicBezTo>
                    <a:lnTo>
                      <a:pt x="31030" y="134893"/>
                    </a:lnTo>
                    <a:cubicBezTo>
                      <a:pt x="31030" y="135763"/>
                      <a:pt x="30740" y="136517"/>
                      <a:pt x="30101" y="137155"/>
                    </a:cubicBezTo>
                    <a:cubicBezTo>
                      <a:pt x="29461" y="137794"/>
                      <a:pt x="28706" y="138084"/>
                      <a:pt x="27834" y="138084"/>
                    </a:cubicBezTo>
                    <a:lnTo>
                      <a:pt x="3196" y="138084"/>
                    </a:lnTo>
                    <a:cubicBezTo>
                      <a:pt x="2324" y="138084"/>
                      <a:pt x="1569" y="137794"/>
                      <a:pt x="930" y="137155"/>
                    </a:cubicBezTo>
                    <a:cubicBezTo>
                      <a:pt x="291" y="136517"/>
                      <a:pt x="0" y="135763"/>
                      <a:pt x="0" y="134893"/>
                    </a:cubicBezTo>
                    <a:lnTo>
                      <a:pt x="0" y="4816"/>
                    </a:lnTo>
                    <a:cubicBezTo>
                      <a:pt x="0" y="3945"/>
                      <a:pt x="291" y="3191"/>
                      <a:pt x="930" y="2553"/>
                    </a:cubicBezTo>
                    <a:cubicBezTo>
                      <a:pt x="1569" y="1915"/>
                      <a:pt x="2324" y="1625"/>
                      <a:pt x="3196" y="1625"/>
                    </a:cubicBezTo>
                    <a:lnTo>
                      <a:pt x="27834" y="1625"/>
                    </a:lnTo>
                    <a:cubicBezTo>
                      <a:pt x="28706" y="1625"/>
                      <a:pt x="29461" y="1915"/>
                      <a:pt x="30101" y="2553"/>
                    </a:cubicBezTo>
                    <a:cubicBezTo>
                      <a:pt x="30740" y="3191"/>
                      <a:pt x="31030" y="3945"/>
                      <a:pt x="31030" y="4816"/>
                    </a:cubicBezTo>
                    <a:lnTo>
                      <a:pt x="31030" y="17115"/>
                    </a:lnTo>
                    <a:cubicBezTo>
                      <a:pt x="31030" y="17812"/>
                      <a:pt x="31205" y="18218"/>
                      <a:pt x="31553" y="18334"/>
                    </a:cubicBezTo>
                    <a:cubicBezTo>
                      <a:pt x="31902" y="18450"/>
                      <a:pt x="32193" y="18102"/>
                      <a:pt x="32367" y="17406"/>
                    </a:cubicBezTo>
                    <a:cubicBezTo>
                      <a:pt x="37190" y="5802"/>
                      <a:pt x="45035" y="0"/>
                      <a:pt x="55959" y="0"/>
                    </a:cubicBezTo>
                    <a:cubicBezTo>
                      <a:pt x="60782" y="0"/>
                      <a:pt x="64560" y="870"/>
                      <a:pt x="67233" y="2669"/>
                    </a:cubicBezTo>
                    <a:close/>
                  </a:path>
                </a:pathLst>
              </a:custGeom>
              <a:solidFill>
                <a:srgbClr val="4C5336"/>
              </a:solidFill>
              <a:ln w="5811"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36087D5B-1168-5B46-A9F1-E6554E6BCBF4}"/>
                  </a:ext>
                </a:extLst>
              </p:cNvPr>
              <p:cNvSpPr/>
              <p:nvPr/>
            </p:nvSpPr>
            <p:spPr>
              <a:xfrm>
                <a:off x="2731948" y="1814997"/>
                <a:ext cx="37771" cy="193433"/>
              </a:xfrm>
              <a:custGeom>
                <a:avLst/>
                <a:gdLst>
                  <a:gd name="connsiteX0" fmla="*/ 5346 w 37771"/>
                  <a:gd name="connsiteY0" fmla="*/ 32606 h 193433"/>
                  <a:gd name="connsiteX1" fmla="*/ 0 w 37771"/>
                  <a:gd name="connsiteY1" fmla="*/ 18972 h 193433"/>
                  <a:gd name="connsiteX2" fmla="*/ 5346 w 37771"/>
                  <a:gd name="connsiteY2" fmla="*/ 5338 h 193433"/>
                  <a:gd name="connsiteX3" fmla="*/ 19002 w 37771"/>
                  <a:gd name="connsiteY3" fmla="*/ 0 h 193433"/>
                  <a:gd name="connsiteX4" fmla="*/ 32541 w 37771"/>
                  <a:gd name="connsiteY4" fmla="*/ 5338 h 193433"/>
                  <a:gd name="connsiteX5" fmla="*/ 37771 w 37771"/>
                  <a:gd name="connsiteY5" fmla="*/ 18972 h 193433"/>
                  <a:gd name="connsiteX6" fmla="*/ 32425 w 37771"/>
                  <a:gd name="connsiteY6" fmla="*/ 32606 h 193433"/>
                  <a:gd name="connsiteX7" fmla="*/ 19002 w 37771"/>
                  <a:gd name="connsiteY7" fmla="*/ 37944 h 193433"/>
                  <a:gd name="connsiteX8" fmla="*/ 5346 w 37771"/>
                  <a:gd name="connsiteY8" fmla="*/ 32606 h 193433"/>
                  <a:gd name="connsiteX9" fmla="*/ 4649 w 37771"/>
                  <a:gd name="connsiteY9" fmla="*/ 192505 h 193433"/>
                  <a:gd name="connsiteX10" fmla="*/ 3719 w 37771"/>
                  <a:gd name="connsiteY10" fmla="*/ 190242 h 193433"/>
                  <a:gd name="connsiteX11" fmla="*/ 3719 w 37771"/>
                  <a:gd name="connsiteY11" fmla="*/ 59933 h 193433"/>
                  <a:gd name="connsiteX12" fmla="*/ 4649 w 37771"/>
                  <a:gd name="connsiteY12" fmla="*/ 57670 h 193433"/>
                  <a:gd name="connsiteX13" fmla="*/ 6915 w 37771"/>
                  <a:gd name="connsiteY13" fmla="*/ 56742 h 193433"/>
                  <a:gd name="connsiteX14" fmla="*/ 31553 w 37771"/>
                  <a:gd name="connsiteY14" fmla="*/ 56742 h 193433"/>
                  <a:gd name="connsiteX15" fmla="*/ 33820 w 37771"/>
                  <a:gd name="connsiteY15" fmla="*/ 57670 h 193433"/>
                  <a:gd name="connsiteX16" fmla="*/ 34749 w 37771"/>
                  <a:gd name="connsiteY16" fmla="*/ 59933 h 193433"/>
                  <a:gd name="connsiteX17" fmla="*/ 34749 w 37771"/>
                  <a:gd name="connsiteY17" fmla="*/ 190242 h 193433"/>
                  <a:gd name="connsiteX18" fmla="*/ 33820 w 37771"/>
                  <a:gd name="connsiteY18" fmla="*/ 192505 h 193433"/>
                  <a:gd name="connsiteX19" fmla="*/ 31553 w 37771"/>
                  <a:gd name="connsiteY19" fmla="*/ 193433 h 193433"/>
                  <a:gd name="connsiteX20" fmla="*/ 6915 w 37771"/>
                  <a:gd name="connsiteY20" fmla="*/ 193433 h 193433"/>
                  <a:gd name="connsiteX21" fmla="*/ 4649 w 37771"/>
                  <a:gd name="connsiteY21" fmla="*/ 192505 h 1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771" h="193433">
                    <a:moveTo>
                      <a:pt x="5346" y="32606"/>
                    </a:moveTo>
                    <a:cubicBezTo>
                      <a:pt x="1743" y="29009"/>
                      <a:pt x="0" y="24484"/>
                      <a:pt x="0" y="18972"/>
                    </a:cubicBezTo>
                    <a:cubicBezTo>
                      <a:pt x="0" y="13460"/>
                      <a:pt x="1801" y="8877"/>
                      <a:pt x="5346" y="5338"/>
                    </a:cubicBezTo>
                    <a:cubicBezTo>
                      <a:pt x="8891" y="1799"/>
                      <a:pt x="13481" y="0"/>
                      <a:pt x="19002" y="0"/>
                    </a:cubicBezTo>
                    <a:cubicBezTo>
                      <a:pt x="24522" y="0"/>
                      <a:pt x="29055" y="1799"/>
                      <a:pt x="32541" y="5338"/>
                    </a:cubicBezTo>
                    <a:cubicBezTo>
                      <a:pt x="36028" y="8935"/>
                      <a:pt x="37771" y="13460"/>
                      <a:pt x="37771" y="18972"/>
                    </a:cubicBezTo>
                    <a:cubicBezTo>
                      <a:pt x="37771" y="24484"/>
                      <a:pt x="35970" y="29067"/>
                      <a:pt x="32425" y="32606"/>
                    </a:cubicBezTo>
                    <a:cubicBezTo>
                      <a:pt x="28822" y="36203"/>
                      <a:pt x="24406" y="37944"/>
                      <a:pt x="19002" y="37944"/>
                    </a:cubicBezTo>
                    <a:cubicBezTo>
                      <a:pt x="13598" y="37944"/>
                      <a:pt x="8891" y="36145"/>
                      <a:pt x="5346" y="32606"/>
                    </a:cubicBezTo>
                    <a:close/>
                    <a:moveTo>
                      <a:pt x="4649" y="192505"/>
                    </a:moveTo>
                    <a:cubicBezTo>
                      <a:pt x="4010" y="191867"/>
                      <a:pt x="3719" y="191112"/>
                      <a:pt x="3719" y="190242"/>
                    </a:cubicBezTo>
                    <a:lnTo>
                      <a:pt x="3719" y="59933"/>
                    </a:lnTo>
                    <a:cubicBezTo>
                      <a:pt x="3719" y="59063"/>
                      <a:pt x="4010" y="58308"/>
                      <a:pt x="4649" y="57670"/>
                    </a:cubicBezTo>
                    <a:cubicBezTo>
                      <a:pt x="5288" y="57032"/>
                      <a:pt x="6043" y="56742"/>
                      <a:pt x="6915" y="56742"/>
                    </a:cubicBezTo>
                    <a:lnTo>
                      <a:pt x="31553" y="56742"/>
                    </a:lnTo>
                    <a:cubicBezTo>
                      <a:pt x="32425" y="56742"/>
                      <a:pt x="33180" y="57032"/>
                      <a:pt x="33820" y="57670"/>
                    </a:cubicBezTo>
                    <a:cubicBezTo>
                      <a:pt x="34459" y="58308"/>
                      <a:pt x="34749" y="59063"/>
                      <a:pt x="34749" y="59933"/>
                    </a:cubicBezTo>
                    <a:lnTo>
                      <a:pt x="34749" y="190242"/>
                    </a:lnTo>
                    <a:cubicBezTo>
                      <a:pt x="34749" y="191112"/>
                      <a:pt x="34459" y="191925"/>
                      <a:pt x="33820" y="192505"/>
                    </a:cubicBezTo>
                    <a:cubicBezTo>
                      <a:pt x="33180" y="193143"/>
                      <a:pt x="32425" y="193433"/>
                      <a:pt x="31553" y="193433"/>
                    </a:cubicBezTo>
                    <a:lnTo>
                      <a:pt x="6915" y="193433"/>
                    </a:lnTo>
                    <a:cubicBezTo>
                      <a:pt x="6043" y="193433"/>
                      <a:pt x="5288" y="193143"/>
                      <a:pt x="4649" y="192505"/>
                    </a:cubicBezTo>
                    <a:close/>
                  </a:path>
                </a:pathLst>
              </a:custGeom>
              <a:solidFill>
                <a:srgbClr val="4C5336"/>
              </a:solidFill>
              <a:ln w="5811"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EB981108-3366-224D-964A-0389F8244CB6}"/>
                  </a:ext>
                </a:extLst>
              </p:cNvPr>
              <p:cNvSpPr/>
              <p:nvPr/>
            </p:nvSpPr>
            <p:spPr>
              <a:xfrm>
                <a:off x="2792381" y="1869593"/>
                <a:ext cx="93962" cy="138895"/>
              </a:xfrm>
              <a:custGeom>
                <a:avLst/>
                <a:gdLst>
                  <a:gd name="connsiteX0" fmla="*/ 84956 w 93962"/>
                  <a:gd name="connsiteY0" fmla="*/ 11604 h 138895"/>
                  <a:gd name="connsiteX1" fmla="*/ 93963 w 93962"/>
                  <a:gd name="connsiteY1" fmla="*/ 44674 h 138895"/>
                  <a:gd name="connsiteX2" fmla="*/ 93963 w 93962"/>
                  <a:gd name="connsiteY2" fmla="*/ 135647 h 138895"/>
                  <a:gd name="connsiteX3" fmla="*/ 93033 w 93962"/>
                  <a:gd name="connsiteY3" fmla="*/ 137910 h 138895"/>
                  <a:gd name="connsiteX4" fmla="*/ 90767 w 93962"/>
                  <a:gd name="connsiteY4" fmla="*/ 138838 h 138895"/>
                  <a:gd name="connsiteX5" fmla="*/ 66128 w 93962"/>
                  <a:gd name="connsiteY5" fmla="*/ 138838 h 138895"/>
                  <a:gd name="connsiteX6" fmla="*/ 63862 w 93962"/>
                  <a:gd name="connsiteY6" fmla="*/ 137910 h 138895"/>
                  <a:gd name="connsiteX7" fmla="*/ 62932 w 93962"/>
                  <a:gd name="connsiteY7" fmla="*/ 135647 h 138895"/>
                  <a:gd name="connsiteX8" fmla="*/ 62932 w 93962"/>
                  <a:gd name="connsiteY8" fmla="*/ 47053 h 138895"/>
                  <a:gd name="connsiteX9" fmla="*/ 58923 w 93962"/>
                  <a:gd name="connsiteY9" fmla="*/ 32084 h 138895"/>
                  <a:gd name="connsiteX10" fmla="*/ 47417 w 93962"/>
                  <a:gd name="connsiteY10" fmla="*/ 26746 h 138895"/>
                  <a:gd name="connsiteX11" fmla="*/ 35330 w 93962"/>
                  <a:gd name="connsiteY11" fmla="*/ 32374 h 138895"/>
                  <a:gd name="connsiteX12" fmla="*/ 31030 w 93962"/>
                  <a:gd name="connsiteY12" fmla="*/ 47923 h 138895"/>
                  <a:gd name="connsiteX13" fmla="*/ 31030 w 93962"/>
                  <a:gd name="connsiteY13" fmla="*/ 135705 h 138895"/>
                  <a:gd name="connsiteX14" fmla="*/ 30101 w 93962"/>
                  <a:gd name="connsiteY14" fmla="*/ 137968 h 138895"/>
                  <a:gd name="connsiteX15" fmla="*/ 27834 w 93962"/>
                  <a:gd name="connsiteY15" fmla="*/ 138896 h 138895"/>
                  <a:gd name="connsiteX16" fmla="*/ 3196 w 93962"/>
                  <a:gd name="connsiteY16" fmla="*/ 138896 h 138895"/>
                  <a:gd name="connsiteX17" fmla="*/ 930 w 93962"/>
                  <a:gd name="connsiteY17" fmla="*/ 137968 h 138895"/>
                  <a:gd name="connsiteX18" fmla="*/ 0 w 93962"/>
                  <a:gd name="connsiteY18" fmla="*/ 135705 h 138895"/>
                  <a:gd name="connsiteX19" fmla="*/ 0 w 93962"/>
                  <a:gd name="connsiteY19" fmla="*/ 5396 h 138895"/>
                  <a:gd name="connsiteX20" fmla="*/ 930 w 93962"/>
                  <a:gd name="connsiteY20" fmla="*/ 3133 h 138895"/>
                  <a:gd name="connsiteX21" fmla="*/ 3196 w 93962"/>
                  <a:gd name="connsiteY21" fmla="*/ 2205 h 138895"/>
                  <a:gd name="connsiteX22" fmla="*/ 27834 w 93962"/>
                  <a:gd name="connsiteY22" fmla="*/ 2205 h 138895"/>
                  <a:gd name="connsiteX23" fmla="*/ 30101 w 93962"/>
                  <a:gd name="connsiteY23" fmla="*/ 3133 h 138895"/>
                  <a:gd name="connsiteX24" fmla="*/ 31030 w 93962"/>
                  <a:gd name="connsiteY24" fmla="*/ 5396 h 138895"/>
                  <a:gd name="connsiteX25" fmla="*/ 31030 w 93962"/>
                  <a:gd name="connsiteY25" fmla="*/ 10733 h 138895"/>
                  <a:gd name="connsiteX26" fmla="*/ 31728 w 93962"/>
                  <a:gd name="connsiteY26" fmla="*/ 11662 h 138895"/>
                  <a:gd name="connsiteX27" fmla="*/ 33180 w 93962"/>
                  <a:gd name="connsiteY27" fmla="*/ 10733 h 138895"/>
                  <a:gd name="connsiteX28" fmla="*/ 58632 w 93962"/>
                  <a:gd name="connsiteY28" fmla="*/ 0 h 138895"/>
                  <a:gd name="connsiteX29" fmla="*/ 85014 w 93962"/>
                  <a:gd name="connsiteY29" fmla="*/ 11662 h 13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38895">
                    <a:moveTo>
                      <a:pt x="84956" y="11604"/>
                    </a:moveTo>
                    <a:cubicBezTo>
                      <a:pt x="90941" y="19378"/>
                      <a:pt x="93963" y="30402"/>
                      <a:pt x="93963" y="44674"/>
                    </a:cubicBezTo>
                    <a:lnTo>
                      <a:pt x="93963" y="135647"/>
                    </a:lnTo>
                    <a:cubicBezTo>
                      <a:pt x="93963" y="136517"/>
                      <a:pt x="93672" y="137329"/>
                      <a:pt x="93033" y="137910"/>
                    </a:cubicBezTo>
                    <a:cubicBezTo>
                      <a:pt x="92394" y="138548"/>
                      <a:pt x="91638" y="138838"/>
                      <a:pt x="90767" y="138838"/>
                    </a:cubicBezTo>
                    <a:lnTo>
                      <a:pt x="66128" y="138838"/>
                    </a:lnTo>
                    <a:cubicBezTo>
                      <a:pt x="65257" y="138838"/>
                      <a:pt x="64443" y="138548"/>
                      <a:pt x="63862" y="137910"/>
                    </a:cubicBezTo>
                    <a:cubicBezTo>
                      <a:pt x="63223" y="137271"/>
                      <a:pt x="62932" y="136517"/>
                      <a:pt x="62932" y="135647"/>
                    </a:cubicBezTo>
                    <a:lnTo>
                      <a:pt x="62932" y="47053"/>
                    </a:lnTo>
                    <a:cubicBezTo>
                      <a:pt x="62932" y="40613"/>
                      <a:pt x="61596" y="35623"/>
                      <a:pt x="58923" y="32084"/>
                    </a:cubicBezTo>
                    <a:cubicBezTo>
                      <a:pt x="56250" y="28545"/>
                      <a:pt x="52415" y="26746"/>
                      <a:pt x="47417" y="26746"/>
                    </a:cubicBezTo>
                    <a:cubicBezTo>
                      <a:pt x="42420" y="26746"/>
                      <a:pt x="38236" y="28603"/>
                      <a:pt x="35330" y="32374"/>
                    </a:cubicBezTo>
                    <a:cubicBezTo>
                      <a:pt x="32483" y="36145"/>
                      <a:pt x="31030" y="41309"/>
                      <a:pt x="31030" y="47923"/>
                    </a:cubicBezTo>
                    <a:lnTo>
                      <a:pt x="31030" y="135705"/>
                    </a:lnTo>
                    <a:cubicBezTo>
                      <a:pt x="31030" y="136575"/>
                      <a:pt x="30740" y="137387"/>
                      <a:pt x="30101" y="137968"/>
                    </a:cubicBezTo>
                    <a:cubicBezTo>
                      <a:pt x="29461" y="138606"/>
                      <a:pt x="28706" y="138896"/>
                      <a:pt x="27834" y="138896"/>
                    </a:cubicBezTo>
                    <a:lnTo>
                      <a:pt x="3196" y="138896"/>
                    </a:lnTo>
                    <a:cubicBezTo>
                      <a:pt x="2324" y="138896"/>
                      <a:pt x="1569" y="138606"/>
                      <a:pt x="930" y="137968"/>
                    </a:cubicBezTo>
                    <a:cubicBezTo>
                      <a:pt x="290" y="137329"/>
                      <a:pt x="0" y="136575"/>
                      <a:pt x="0" y="135705"/>
                    </a:cubicBezTo>
                    <a:lnTo>
                      <a:pt x="0" y="5396"/>
                    </a:lnTo>
                    <a:cubicBezTo>
                      <a:pt x="0" y="4525"/>
                      <a:pt x="290" y="3771"/>
                      <a:pt x="930" y="3133"/>
                    </a:cubicBezTo>
                    <a:cubicBezTo>
                      <a:pt x="1569" y="2495"/>
                      <a:pt x="2324" y="2205"/>
                      <a:pt x="3196" y="2205"/>
                    </a:cubicBezTo>
                    <a:lnTo>
                      <a:pt x="27834" y="2205"/>
                    </a:lnTo>
                    <a:cubicBezTo>
                      <a:pt x="28706" y="2205"/>
                      <a:pt x="29461" y="2495"/>
                      <a:pt x="30101" y="3133"/>
                    </a:cubicBezTo>
                    <a:cubicBezTo>
                      <a:pt x="30740" y="3771"/>
                      <a:pt x="31030" y="4525"/>
                      <a:pt x="31030" y="5396"/>
                    </a:cubicBezTo>
                    <a:lnTo>
                      <a:pt x="31030" y="10733"/>
                    </a:lnTo>
                    <a:cubicBezTo>
                      <a:pt x="31030" y="11256"/>
                      <a:pt x="31263" y="11604"/>
                      <a:pt x="31728" y="11662"/>
                    </a:cubicBezTo>
                    <a:cubicBezTo>
                      <a:pt x="32193" y="11778"/>
                      <a:pt x="32657" y="11430"/>
                      <a:pt x="33180" y="10733"/>
                    </a:cubicBezTo>
                    <a:cubicBezTo>
                      <a:pt x="39282" y="3597"/>
                      <a:pt x="47766" y="0"/>
                      <a:pt x="58632" y="0"/>
                    </a:cubicBezTo>
                    <a:cubicBezTo>
                      <a:pt x="70254" y="0"/>
                      <a:pt x="79029" y="3887"/>
                      <a:pt x="85014" y="11662"/>
                    </a:cubicBezTo>
                    <a:close/>
                  </a:path>
                </a:pathLst>
              </a:custGeom>
              <a:solidFill>
                <a:srgbClr val="4C5336"/>
              </a:solidFill>
              <a:ln w="5811"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6933A903-A0E6-324C-8ED7-9A7CCE0B91A9}"/>
                  </a:ext>
                </a:extLst>
              </p:cNvPr>
              <p:cNvSpPr/>
              <p:nvPr/>
            </p:nvSpPr>
            <p:spPr>
              <a:xfrm>
                <a:off x="2907787" y="1869418"/>
                <a:ext cx="94544" cy="194129"/>
              </a:xfrm>
              <a:custGeom>
                <a:avLst/>
                <a:gdLst>
                  <a:gd name="connsiteX0" fmla="*/ 64443 w 94544"/>
                  <a:gd name="connsiteY0" fmla="*/ 3191 h 194129"/>
                  <a:gd name="connsiteX1" fmla="*/ 66710 w 94544"/>
                  <a:gd name="connsiteY1" fmla="*/ 2263 h 194129"/>
                  <a:gd name="connsiteX2" fmla="*/ 91348 w 94544"/>
                  <a:gd name="connsiteY2" fmla="*/ 2263 h 194129"/>
                  <a:gd name="connsiteX3" fmla="*/ 93614 w 94544"/>
                  <a:gd name="connsiteY3" fmla="*/ 3191 h 194129"/>
                  <a:gd name="connsiteX4" fmla="*/ 94544 w 94544"/>
                  <a:gd name="connsiteY4" fmla="*/ 5454 h 194129"/>
                  <a:gd name="connsiteX5" fmla="*/ 94544 w 94544"/>
                  <a:gd name="connsiteY5" fmla="*/ 133906 h 194129"/>
                  <a:gd name="connsiteX6" fmla="*/ 81411 w 94544"/>
                  <a:gd name="connsiteY6" fmla="*/ 178464 h 194129"/>
                  <a:gd name="connsiteX7" fmla="*/ 34517 w 94544"/>
                  <a:gd name="connsiteY7" fmla="*/ 194129 h 194129"/>
                  <a:gd name="connsiteX8" fmla="*/ 25684 w 94544"/>
                  <a:gd name="connsiteY8" fmla="*/ 193839 h 194129"/>
                  <a:gd name="connsiteX9" fmla="*/ 22488 w 94544"/>
                  <a:gd name="connsiteY9" fmla="*/ 190358 h 194129"/>
                  <a:gd name="connsiteX10" fmla="*/ 22488 w 94544"/>
                  <a:gd name="connsiteY10" fmla="*/ 169762 h 194129"/>
                  <a:gd name="connsiteX11" fmla="*/ 25975 w 94544"/>
                  <a:gd name="connsiteY11" fmla="*/ 166803 h 194129"/>
                  <a:gd name="connsiteX12" fmla="*/ 49451 w 94544"/>
                  <a:gd name="connsiteY12" fmla="*/ 163032 h 194129"/>
                  <a:gd name="connsiteX13" fmla="*/ 60550 w 94544"/>
                  <a:gd name="connsiteY13" fmla="*/ 151254 h 194129"/>
                  <a:gd name="connsiteX14" fmla="*/ 63514 w 94544"/>
                  <a:gd name="connsiteY14" fmla="*/ 130889 h 194129"/>
                  <a:gd name="connsiteX15" fmla="*/ 63514 w 94544"/>
                  <a:gd name="connsiteY15" fmla="*/ 127930 h 194129"/>
                  <a:gd name="connsiteX16" fmla="*/ 62991 w 94544"/>
                  <a:gd name="connsiteY16" fmla="*/ 127002 h 194129"/>
                  <a:gd name="connsiteX17" fmla="*/ 61945 w 94544"/>
                  <a:gd name="connsiteY17" fmla="*/ 127698 h 194129"/>
                  <a:gd name="connsiteX18" fmla="*/ 36725 w 94544"/>
                  <a:gd name="connsiteY18" fmla="*/ 139186 h 194129"/>
                  <a:gd name="connsiteX19" fmla="*/ 9356 w 94544"/>
                  <a:gd name="connsiteY19" fmla="*/ 127524 h 194129"/>
                  <a:gd name="connsiteX20" fmla="*/ 0 w 94544"/>
                  <a:gd name="connsiteY20" fmla="*/ 95788 h 194129"/>
                  <a:gd name="connsiteX21" fmla="*/ 0 w 94544"/>
                  <a:gd name="connsiteY21" fmla="*/ 43340 h 194129"/>
                  <a:gd name="connsiteX22" fmla="*/ 9530 w 94544"/>
                  <a:gd name="connsiteY22" fmla="*/ 11372 h 194129"/>
                  <a:gd name="connsiteX23" fmla="*/ 36725 w 94544"/>
                  <a:gd name="connsiteY23" fmla="*/ 0 h 194129"/>
                  <a:gd name="connsiteX24" fmla="*/ 61945 w 94544"/>
                  <a:gd name="connsiteY24" fmla="*/ 11488 h 194129"/>
                  <a:gd name="connsiteX25" fmla="*/ 62991 w 94544"/>
                  <a:gd name="connsiteY25" fmla="*/ 12184 h 194129"/>
                  <a:gd name="connsiteX26" fmla="*/ 63514 w 94544"/>
                  <a:gd name="connsiteY26" fmla="*/ 11256 h 194129"/>
                  <a:gd name="connsiteX27" fmla="*/ 63514 w 94544"/>
                  <a:gd name="connsiteY27" fmla="*/ 5396 h 194129"/>
                  <a:gd name="connsiteX28" fmla="*/ 64443 w 94544"/>
                  <a:gd name="connsiteY28" fmla="*/ 3133 h 194129"/>
                  <a:gd name="connsiteX29" fmla="*/ 59097 w 94544"/>
                  <a:gd name="connsiteY29" fmla="*/ 107276 h 194129"/>
                  <a:gd name="connsiteX30" fmla="*/ 63514 w 94544"/>
                  <a:gd name="connsiteY30" fmla="*/ 93758 h 194129"/>
                  <a:gd name="connsiteX31" fmla="*/ 63514 w 94544"/>
                  <a:gd name="connsiteY31" fmla="*/ 45834 h 194129"/>
                  <a:gd name="connsiteX32" fmla="*/ 59097 w 94544"/>
                  <a:gd name="connsiteY32" fmla="*/ 32026 h 194129"/>
                  <a:gd name="connsiteX33" fmla="*/ 47417 w 94544"/>
                  <a:gd name="connsiteY33" fmla="*/ 26804 h 194129"/>
                  <a:gd name="connsiteX34" fmla="*/ 35621 w 94544"/>
                  <a:gd name="connsiteY34" fmla="*/ 32142 h 194129"/>
                  <a:gd name="connsiteX35" fmla="*/ 31089 w 94544"/>
                  <a:gd name="connsiteY35" fmla="*/ 45776 h 194129"/>
                  <a:gd name="connsiteX36" fmla="*/ 31089 w 94544"/>
                  <a:gd name="connsiteY36" fmla="*/ 93700 h 194129"/>
                  <a:gd name="connsiteX37" fmla="*/ 35621 w 94544"/>
                  <a:gd name="connsiteY37" fmla="*/ 107218 h 194129"/>
                  <a:gd name="connsiteX38" fmla="*/ 47417 w 94544"/>
                  <a:gd name="connsiteY38" fmla="*/ 112440 h 194129"/>
                  <a:gd name="connsiteX39" fmla="*/ 59097 w 94544"/>
                  <a:gd name="connsiteY39" fmla="*/ 107218 h 194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4544" h="194129">
                    <a:moveTo>
                      <a:pt x="64443" y="3191"/>
                    </a:moveTo>
                    <a:cubicBezTo>
                      <a:pt x="65083" y="2553"/>
                      <a:pt x="65838" y="2263"/>
                      <a:pt x="66710" y="2263"/>
                    </a:cubicBezTo>
                    <a:lnTo>
                      <a:pt x="91348" y="2263"/>
                    </a:lnTo>
                    <a:cubicBezTo>
                      <a:pt x="92220" y="2263"/>
                      <a:pt x="92975" y="2553"/>
                      <a:pt x="93614" y="3191"/>
                    </a:cubicBezTo>
                    <a:cubicBezTo>
                      <a:pt x="94253" y="3829"/>
                      <a:pt x="94544" y="4583"/>
                      <a:pt x="94544" y="5454"/>
                    </a:cubicBezTo>
                    <a:lnTo>
                      <a:pt x="94544" y="133906"/>
                    </a:lnTo>
                    <a:cubicBezTo>
                      <a:pt x="94544" y="153168"/>
                      <a:pt x="90186" y="168021"/>
                      <a:pt x="81411" y="178464"/>
                    </a:cubicBezTo>
                    <a:cubicBezTo>
                      <a:pt x="72637" y="188908"/>
                      <a:pt x="57005" y="194129"/>
                      <a:pt x="34517" y="194129"/>
                    </a:cubicBezTo>
                    <a:cubicBezTo>
                      <a:pt x="30566" y="194129"/>
                      <a:pt x="27660" y="194013"/>
                      <a:pt x="25684" y="193839"/>
                    </a:cubicBezTo>
                    <a:cubicBezTo>
                      <a:pt x="23534" y="193665"/>
                      <a:pt x="22488" y="192505"/>
                      <a:pt x="22488" y="190358"/>
                    </a:cubicBezTo>
                    <a:lnTo>
                      <a:pt x="22488" y="169762"/>
                    </a:lnTo>
                    <a:cubicBezTo>
                      <a:pt x="22488" y="167441"/>
                      <a:pt x="23651" y="166455"/>
                      <a:pt x="25975" y="166803"/>
                    </a:cubicBezTo>
                    <a:cubicBezTo>
                      <a:pt x="36144" y="166977"/>
                      <a:pt x="43989" y="165758"/>
                      <a:pt x="49451" y="163032"/>
                    </a:cubicBezTo>
                    <a:cubicBezTo>
                      <a:pt x="54913" y="160363"/>
                      <a:pt x="58632" y="156418"/>
                      <a:pt x="60550" y="151254"/>
                    </a:cubicBezTo>
                    <a:cubicBezTo>
                      <a:pt x="62526" y="146090"/>
                      <a:pt x="63514" y="139302"/>
                      <a:pt x="63514" y="130889"/>
                    </a:cubicBezTo>
                    <a:lnTo>
                      <a:pt x="63514" y="127930"/>
                    </a:lnTo>
                    <a:cubicBezTo>
                      <a:pt x="63514" y="127408"/>
                      <a:pt x="63339" y="127060"/>
                      <a:pt x="62991" y="127002"/>
                    </a:cubicBezTo>
                    <a:cubicBezTo>
                      <a:pt x="62642" y="126886"/>
                      <a:pt x="62293" y="127118"/>
                      <a:pt x="61945" y="127698"/>
                    </a:cubicBezTo>
                    <a:cubicBezTo>
                      <a:pt x="56076" y="135357"/>
                      <a:pt x="47650" y="139186"/>
                      <a:pt x="36725" y="139186"/>
                    </a:cubicBezTo>
                    <a:cubicBezTo>
                      <a:pt x="24755" y="139186"/>
                      <a:pt x="15631" y="135299"/>
                      <a:pt x="9356" y="127524"/>
                    </a:cubicBezTo>
                    <a:cubicBezTo>
                      <a:pt x="3080" y="119750"/>
                      <a:pt x="0" y="109191"/>
                      <a:pt x="0" y="95788"/>
                    </a:cubicBezTo>
                    <a:lnTo>
                      <a:pt x="0" y="43340"/>
                    </a:lnTo>
                    <a:cubicBezTo>
                      <a:pt x="0" y="29589"/>
                      <a:pt x="3196" y="18914"/>
                      <a:pt x="9530" y="11372"/>
                    </a:cubicBezTo>
                    <a:cubicBezTo>
                      <a:pt x="15864" y="3771"/>
                      <a:pt x="24929" y="0"/>
                      <a:pt x="36725" y="0"/>
                    </a:cubicBezTo>
                    <a:cubicBezTo>
                      <a:pt x="47650" y="0"/>
                      <a:pt x="56018" y="3829"/>
                      <a:pt x="61945" y="11488"/>
                    </a:cubicBezTo>
                    <a:cubicBezTo>
                      <a:pt x="62293" y="12010"/>
                      <a:pt x="62642" y="12242"/>
                      <a:pt x="62991" y="12184"/>
                    </a:cubicBezTo>
                    <a:cubicBezTo>
                      <a:pt x="63339" y="12068"/>
                      <a:pt x="63514" y="11778"/>
                      <a:pt x="63514" y="11256"/>
                    </a:cubicBezTo>
                    <a:lnTo>
                      <a:pt x="63514" y="5396"/>
                    </a:lnTo>
                    <a:cubicBezTo>
                      <a:pt x="63514" y="4525"/>
                      <a:pt x="63804" y="3771"/>
                      <a:pt x="64443" y="3133"/>
                    </a:cubicBezTo>
                    <a:close/>
                    <a:moveTo>
                      <a:pt x="59097" y="107276"/>
                    </a:moveTo>
                    <a:cubicBezTo>
                      <a:pt x="62061" y="103795"/>
                      <a:pt x="63514" y="99269"/>
                      <a:pt x="63514" y="93758"/>
                    </a:cubicBezTo>
                    <a:lnTo>
                      <a:pt x="63514" y="45834"/>
                    </a:lnTo>
                    <a:cubicBezTo>
                      <a:pt x="63514" y="40149"/>
                      <a:pt x="62061" y="35507"/>
                      <a:pt x="59097" y="32026"/>
                    </a:cubicBezTo>
                    <a:cubicBezTo>
                      <a:pt x="56134" y="28545"/>
                      <a:pt x="52240" y="26804"/>
                      <a:pt x="47417" y="26804"/>
                    </a:cubicBezTo>
                    <a:cubicBezTo>
                      <a:pt x="42594" y="26804"/>
                      <a:pt x="38643" y="28603"/>
                      <a:pt x="35621" y="32142"/>
                    </a:cubicBezTo>
                    <a:cubicBezTo>
                      <a:pt x="32599" y="35739"/>
                      <a:pt x="31089" y="40265"/>
                      <a:pt x="31089" y="45776"/>
                    </a:cubicBezTo>
                    <a:lnTo>
                      <a:pt x="31089" y="93700"/>
                    </a:lnTo>
                    <a:cubicBezTo>
                      <a:pt x="31089" y="99211"/>
                      <a:pt x="32599" y="103737"/>
                      <a:pt x="35621" y="107218"/>
                    </a:cubicBezTo>
                    <a:cubicBezTo>
                      <a:pt x="38643" y="110699"/>
                      <a:pt x="42594" y="112440"/>
                      <a:pt x="47417" y="112440"/>
                    </a:cubicBezTo>
                    <a:cubicBezTo>
                      <a:pt x="52240" y="112440"/>
                      <a:pt x="56134" y="110699"/>
                      <a:pt x="59097" y="107218"/>
                    </a:cubicBezTo>
                    <a:close/>
                  </a:path>
                </a:pathLst>
              </a:custGeom>
              <a:solidFill>
                <a:srgbClr val="4C5336"/>
              </a:solidFill>
              <a:ln w="5811"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D9951C48-CA85-5A4D-8AA4-2D7565B0A056}"/>
                  </a:ext>
                </a:extLst>
              </p:cNvPr>
              <p:cNvSpPr/>
              <p:nvPr/>
            </p:nvSpPr>
            <p:spPr>
              <a:xfrm>
                <a:off x="3077989" y="1821147"/>
                <a:ext cx="31030" cy="187283"/>
              </a:xfrm>
              <a:custGeom>
                <a:avLst/>
                <a:gdLst>
                  <a:gd name="connsiteX0" fmla="*/ 930 w 31030"/>
                  <a:gd name="connsiteY0" fmla="*/ 186355 h 187283"/>
                  <a:gd name="connsiteX1" fmla="*/ 0 w 31030"/>
                  <a:gd name="connsiteY1" fmla="*/ 184092 h 187283"/>
                  <a:gd name="connsiteX2" fmla="*/ 0 w 31030"/>
                  <a:gd name="connsiteY2" fmla="*/ 3191 h 187283"/>
                  <a:gd name="connsiteX3" fmla="*/ 930 w 31030"/>
                  <a:gd name="connsiteY3" fmla="*/ 928 h 187283"/>
                  <a:gd name="connsiteX4" fmla="*/ 3196 w 31030"/>
                  <a:gd name="connsiteY4" fmla="*/ 0 h 187283"/>
                  <a:gd name="connsiteX5" fmla="*/ 27834 w 31030"/>
                  <a:gd name="connsiteY5" fmla="*/ 0 h 187283"/>
                  <a:gd name="connsiteX6" fmla="*/ 30101 w 31030"/>
                  <a:gd name="connsiteY6" fmla="*/ 928 h 187283"/>
                  <a:gd name="connsiteX7" fmla="*/ 31030 w 31030"/>
                  <a:gd name="connsiteY7" fmla="*/ 3191 h 187283"/>
                  <a:gd name="connsiteX8" fmla="*/ 31030 w 31030"/>
                  <a:gd name="connsiteY8" fmla="*/ 184092 h 187283"/>
                  <a:gd name="connsiteX9" fmla="*/ 30101 w 31030"/>
                  <a:gd name="connsiteY9" fmla="*/ 186355 h 187283"/>
                  <a:gd name="connsiteX10" fmla="*/ 27834 w 31030"/>
                  <a:gd name="connsiteY10" fmla="*/ 187283 h 187283"/>
                  <a:gd name="connsiteX11" fmla="*/ 3196 w 31030"/>
                  <a:gd name="connsiteY11" fmla="*/ 187283 h 187283"/>
                  <a:gd name="connsiteX12" fmla="*/ 930 w 31030"/>
                  <a:gd name="connsiteY12" fmla="*/ 186355 h 18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30" h="187283">
                    <a:moveTo>
                      <a:pt x="930" y="186355"/>
                    </a:moveTo>
                    <a:cubicBezTo>
                      <a:pt x="291" y="185717"/>
                      <a:pt x="0" y="184963"/>
                      <a:pt x="0" y="184092"/>
                    </a:cubicBezTo>
                    <a:lnTo>
                      <a:pt x="0" y="3191"/>
                    </a:lnTo>
                    <a:cubicBezTo>
                      <a:pt x="0" y="2321"/>
                      <a:pt x="291" y="1567"/>
                      <a:pt x="930" y="928"/>
                    </a:cubicBezTo>
                    <a:cubicBezTo>
                      <a:pt x="1569" y="290"/>
                      <a:pt x="2324" y="0"/>
                      <a:pt x="3196" y="0"/>
                    </a:cubicBezTo>
                    <a:lnTo>
                      <a:pt x="27834" y="0"/>
                    </a:lnTo>
                    <a:cubicBezTo>
                      <a:pt x="28706" y="0"/>
                      <a:pt x="29461" y="290"/>
                      <a:pt x="30101" y="928"/>
                    </a:cubicBezTo>
                    <a:cubicBezTo>
                      <a:pt x="30740" y="1567"/>
                      <a:pt x="31030" y="2321"/>
                      <a:pt x="31030" y="3191"/>
                    </a:cubicBezTo>
                    <a:lnTo>
                      <a:pt x="31030" y="184092"/>
                    </a:lnTo>
                    <a:cubicBezTo>
                      <a:pt x="31030" y="184963"/>
                      <a:pt x="30740" y="185775"/>
                      <a:pt x="30101" y="186355"/>
                    </a:cubicBezTo>
                    <a:cubicBezTo>
                      <a:pt x="29461" y="186993"/>
                      <a:pt x="28706" y="187283"/>
                      <a:pt x="27834" y="187283"/>
                    </a:cubicBezTo>
                    <a:lnTo>
                      <a:pt x="3196" y="187283"/>
                    </a:lnTo>
                    <a:cubicBezTo>
                      <a:pt x="2324" y="187283"/>
                      <a:pt x="1511" y="186993"/>
                      <a:pt x="930" y="186355"/>
                    </a:cubicBezTo>
                    <a:close/>
                  </a:path>
                </a:pathLst>
              </a:custGeom>
              <a:solidFill>
                <a:srgbClr val="4C5336"/>
              </a:solidFill>
              <a:ln w="5811"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0CC84A5E-BF76-7B4E-8ED0-4FE9BF49B9DC}"/>
                  </a:ext>
                </a:extLst>
              </p:cNvPr>
              <p:cNvSpPr/>
              <p:nvPr/>
            </p:nvSpPr>
            <p:spPr>
              <a:xfrm>
                <a:off x="3130287" y="1869535"/>
                <a:ext cx="95647" cy="141042"/>
              </a:xfrm>
              <a:custGeom>
                <a:avLst/>
                <a:gdLst>
                  <a:gd name="connsiteX0" fmla="*/ 12726 w 95647"/>
                  <a:gd name="connsiteY0" fmla="*/ 129265 h 141042"/>
                  <a:gd name="connsiteX1" fmla="*/ 0 w 95647"/>
                  <a:gd name="connsiteY1" fmla="*/ 97413 h 141042"/>
                  <a:gd name="connsiteX2" fmla="*/ 0 w 95647"/>
                  <a:gd name="connsiteY2" fmla="*/ 43630 h 141042"/>
                  <a:gd name="connsiteX3" fmla="*/ 12842 w 95647"/>
                  <a:gd name="connsiteY3" fmla="*/ 11894 h 141042"/>
                  <a:gd name="connsiteX4" fmla="*/ 47708 w 95647"/>
                  <a:gd name="connsiteY4" fmla="*/ 0 h 141042"/>
                  <a:gd name="connsiteX5" fmla="*/ 82806 w 95647"/>
                  <a:gd name="connsiteY5" fmla="*/ 11894 h 141042"/>
                  <a:gd name="connsiteX6" fmla="*/ 95648 w 95647"/>
                  <a:gd name="connsiteY6" fmla="*/ 43630 h 141042"/>
                  <a:gd name="connsiteX7" fmla="*/ 95648 w 95647"/>
                  <a:gd name="connsiteY7" fmla="*/ 97413 h 141042"/>
                  <a:gd name="connsiteX8" fmla="*/ 82922 w 95647"/>
                  <a:gd name="connsiteY8" fmla="*/ 129265 h 141042"/>
                  <a:gd name="connsiteX9" fmla="*/ 47650 w 95647"/>
                  <a:gd name="connsiteY9" fmla="*/ 141043 h 141042"/>
                  <a:gd name="connsiteX10" fmla="*/ 12668 w 95647"/>
                  <a:gd name="connsiteY10" fmla="*/ 129265 h 141042"/>
                  <a:gd name="connsiteX11" fmla="*/ 59911 w 95647"/>
                  <a:gd name="connsiteY11" fmla="*/ 108784 h 141042"/>
                  <a:gd name="connsiteX12" fmla="*/ 64618 w 95647"/>
                  <a:gd name="connsiteY12" fmla="*/ 94976 h 141042"/>
                  <a:gd name="connsiteX13" fmla="*/ 64618 w 95647"/>
                  <a:gd name="connsiteY13" fmla="*/ 45718 h 141042"/>
                  <a:gd name="connsiteX14" fmla="*/ 59911 w 95647"/>
                  <a:gd name="connsiteY14" fmla="*/ 32084 h 141042"/>
                  <a:gd name="connsiteX15" fmla="*/ 47708 w 95647"/>
                  <a:gd name="connsiteY15" fmla="*/ 26746 h 141042"/>
                  <a:gd name="connsiteX16" fmla="*/ 35621 w 95647"/>
                  <a:gd name="connsiteY16" fmla="*/ 31968 h 141042"/>
                  <a:gd name="connsiteX17" fmla="*/ 31089 w 95647"/>
                  <a:gd name="connsiteY17" fmla="*/ 45776 h 141042"/>
                  <a:gd name="connsiteX18" fmla="*/ 31089 w 95647"/>
                  <a:gd name="connsiteY18" fmla="*/ 95034 h 141042"/>
                  <a:gd name="connsiteX19" fmla="*/ 35621 w 95647"/>
                  <a:gd name="connsiteY19" fmla="*/ 108842 h 141042"/>
                  <a:gd name="connsiteX20" fmla="*/ 47708 w 95647"/>
                  <a:gd name="connsiteY20" fmla="*/ 114064 h 141042"/>
                  <a:gd name="connsiteX21" fmla="*/ 59911 w 95647"/>
                  <a:gd name="connsiteY21" fmla="*/ 108842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647" h="141042">
                    <a:moveTo>
                      <a:pt x="12726" y="129265"/>
                    </a:moveTo>
                    <a:cubicBezTo>
                      <a:pt x="4242" y="121432"/>
                      <a:pt x="0" y="110815"/>
                      <a:pt x="0" y="97413"/>
                    </a:cubicBezTo>
                    <a:lnTo>
                      <a:pt x="0" y="43630"/>
                    </a:lnTo>
                    <a:cubicBezTo>
                      <a:pt x="0" y="30402"/>
                      <a:pt x="4300" y="19842"/>
                      <a:pt x="12842" y="11894"/>
                    </a:cubicBezTo>
                    <a:cubicBezTo>
                      <a:pt x="21442" y="3945"/>
                      <a:pt x="33006" y="0"/>
                      <a:pt x="47708" y="0"/>
                    </a:cubicBezTo>
                    <a:cubicBezTo>
                      <a:pt x="62410" y="0"/>
                      <a:pt x="74264" y="3945"/>
                      <a:pt x="82806" y="11894"/>
                    </a:cubicBezTo>
                    <a:cubicBezTo>
                      <a:pt x="91406" y="19842"/>
                      <a:pt x="95648" y="30402"/>
                      <a:pt x="95648" y="43630"/>
                    </a:cubicBezTo>
                    <a:lnTo>
                      <a:pt x="95648" y="97413"/>
                    </a:lnTo>
                    <a:cubicBezTo>
                      <a:pt x="95648" y="110815"/>
                      <a:pt x="91406" y="121432"/>
                      <a:pt x="82922" y="129265"/>
                    </a:cubicBezTo>
                    <a:cubicBezTo>
                      <a:pt x="74438" y="137097"/>
                      <a:pt x="62700" y="141043"/>
                      <a:pt x="47650" y="141043"/>
                    </a:cubicBezTo>
                    <a:cubicBezTo>
                      <a:pt x="32599" y="141043"/>
                      <a:pt x="21152" y="137097"/>
                      <a:pt x="12668" y="129265"/>
                    </a:cubicBezTo>
                    <a:close/>
                    <a:moveTo>
                      <a:pt x="59911" y="108784"/>
                    </a:moveTo>
                    <a:cubicBezTo>
                      <a:pt x="63049" y="105303"/>
                      <a:pt x="64618" y="100720"/>
                      <a:pt x="64618" y="94976"/>
                    </a:cubicBezTo>
                    <a:lnTo>
                      <a:pt x="64618" y="45718"/>
                    </a:lnTo>
                    <a:cubicBezTo>
                      <a:pt x="64618" y="40207"/>
                      <a:pt x="63049" y="35623"/>
                      <a:pt x="59911" y="32084"/>
                    </a:cubicBezTo>
                    <a:cubicBezTo>
                      <a:pt x="56773" y="28487"/>
                      <a:pt x="52705" y="26746"/>
                      <a:pt x="47708" y="26746"/>
                    </a:cubicBezTo>
                    <a:cubicBezTo>
                      <a:pt x="42710" y="26746"/>
                      <a:pt x="38701" y="28487"/>
                      <a:pt x="35621" y="31968"/>
                    </a:cubicBezTo>
                    <a:cubicBezTo>
                      <a:pt x="32599" y="35449"/>
                      <a:pt x="31089" y="40033"/>
                      <a:pt x="31089" y="45776"/>
                    </a:cubicBezTo>
                    <a:lnTo>
                      <a:pt x="31089" y="95034"/>
                    </a:lnTo>
                    <a:cubicBezTo>
                      <a:pt x="31089" y="100720"/>
                      <a:pt x="32599" y="105361"/>
                      <a:pt x="35621" y="108842"/>
                    </a:cubicBezTo>
                    <a:cubicBezTo>
                      <a:pt x="38643" y="112324"/>
                      <a:pt x="42652" y="114064"/>
                      <a:pt x="47708" y="114064"/>
                    </a:cubicBezTo>
                    <a:cubicBezTo>
                      <a:pt x="52763" y="114064"/>
                      <a:pt x="56773" y="112324"/>
                      <a:pt x="59911" y="108842"/>
                    </a:cubicBezTo>
                    <a:close/>
                  </a:path>
                </a:pathLst>
              </a:custGeom>
              <a:solidFill>
                <a:srgbClr val="4C5336"/>
              </a:solidFill>
              <a:ln w="5811"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ABABC585-FE8B-3742-AE7A-679ED5D11606}"/>
                  </a:ext>
                </a:extLst>
              </p:cNvPr>
              <p:cNvSpPr/>
              <p:nvPr/>
            </p:nvSpPr>
            <p:spPr>
              <a:xfrm>
                <a:off x="3243891" y="1870173"/>
                <a:ext cx="93207" cy="139940"/>
              </a:xfrm>
              <a:custGeom>
                <a:avLst/>
                <a:gdLst>
                  <a:gd name="connsiteX0" fmla="*/ 12610 w 93207"/>
                  <a:gd name="connsiteY0" fmla="*/ 129729 h 139940"/>
                  <a:gd name="connsiteX1" fmla="*/ 0 w 93207"/>
                  <a:gd name="connsiteY1" fmla="*/ 102170 h 139940"/>
                  <a:gd name="connsiteX2" fmla="*/ 0 w 93207"/>
                  <a:gd name="connsiteY2" fmla="*/ 100314 h 139940"/>
                  <a:gd name="connsiteX3" fmla="*/ 930 w 93207"/>
                  <a:gd name="connsiteY3" fmla="*/ 98051 h 139940"/>
                  <a:gd name="connsiteX4" fmla="*/ 3196 w 93207"/>
                  <a:gd name="connsiteY4" fmla="*/ 97123 h 139940"/>
                  <a:gd name="connsiteX5" fmla="*/ 26265 w 93207"/>
                  <a:gd name="connsiteY5" fmla="*/ 97123 h 139940"/>
                  <a:gd name="connsiteX6" fmla="*/ 28532 w 93207"/>
                  <a:gd name="connsiteY6" fmla="*/ 98051 h 139940"/>
                  <a:gd name="connsiteX7" fmla="*/ 29461 w 93207"/>
                  <a:gd name="connsiteY7" fmla="*/ 100314 h 139940"/>
                  <a:gd name="connsiteX8" fmla="*/ 29461 w 93207"/>
                  <a:gd name="connsiteY8" fmla="*/ 101648 h 139940"/>
                  <a:gd name="connsiteX9" fmla="*/ 34401 w 93207"/>
                  <a:gd name="connsiteY9" fmla="*/ 112324 h 139940"/>
                  <a:gd name="connsiteX10" fmla="*/ 46604 w 93207"/>
                  <a:gd name="connsiteY10" fmla="*/ 116617 h 139940"/>
                  <a:gd name="connsiteX11" fmla="*/ 57586 w 93207"/>
                  <a:gd name="connsiteY11" fmla="*/ 112614 h 139940"/>
                  <a:gd name="connsiteX12" fmla="*/ 61596 w 93207"/>
                  <a:gd name="connsiteY12" fmla="*/ 102460 h 139940"/>
                  <a:gd name="connsiteX13" fmla="*/ 58109 w 93207"/>
                  <a:gd name="connsiteY13" fmla="*/ 93526 h 139940"/>
                  <a:gd name="connsiteX14" fmla="*/ 50613 w 93207"/>
                  <a:gd name="connsiteY14" fmla="*/ 88014 h 139940"/>
                  <a:gd name="connsiteX15" fmla="*/ 36144 w 93207"/>
                  <a:gd name="connsiteY15" fmla="*/ 81864 h 139940"/>
                  <a:gd name="connsiteX16" fmla="*/ 11099 w 93207"/>
                  <a:gd name="connsiteY16" fmla="*/ 66895 h 139940"/>
                  <a:gd name="connsiteX17" fmla="*/ 1336 w 93207"/>
                  <a:gd name="connsiteY17" fmla="*/ 39859 h 139940"/>
                  <a:gd name="connsiteX18" fmla="*/ 13249 w 93207"/>
                  <a:gd name="connsiteY18" fmla="*/ 10559 h 139940"/>
                  <a:gd name="connsiteX19" fmla="*/ 45558 w 93207"/>
                  <a:gd name="connsiteY19" fmla="*/ 0 h 139940"/>
                  <a:gd name="connsiteX20" fmla="*/ 78680 w 93207"/>
                  <a:gd name="connsiteY20" fmla="*/ 11081 h 139940"/>
                  <a:gd name="connsiteX21" fmla="*/ 90883 w 93207"/>
                  <a:gd name="connsiteY21" fmla="*/ 40903 h 139940"/>
                  <a:gd name="connsiteX22" fmla="*/ 89953 w 93207"/>
                  <a:gd name="connsiteY22" fmla="*/ 43166 h 139940"/>
                  <a:gd name="connsiteX23" fmla="*/ 87687 w 93207"/>
                  <a:gd name="connsiteY23" fmla="*/ 44094 h 139940"/>
                  <a:gd name="connsiteX24" fmla="*/ 65199 w 93207"/>
                  <a:gd name="connsiteY24" fmla="*/ 44094 h 139940"/>
                  <a:gd name="connsiteX25" fmla="*/ 62932 w 93207"/>
                  <a:gd name="connsiteY25" fmla="*/ 43166 h 139940"/>
                  <a:gd name="connsiteX26" fmla="*/ 62003 w 93207"/>
                  <a:gd name="connsiteY26" fmla="*/ 40903 h 139940"/>
                  <a:gd name="connsiteX27" fmla="*/ 62003 w 93207"/>
                  <a:gd name="connsiteY27" fmla="*/ 39278 h 139940"/>
                  <a:gd name="connsiteX28" fmla="*/ 57586 w 93207"/>
                  <a:gd name="connsiteY28" fmla="*/ 28545 h 139940"/>
                  <a:gd name="connsiteX29" fmla="*/ 46487 w 93207"/>
                  <a:gd name="connsiteY29" fmla="*/ 24252 h 139940"/>
                  <a:gd name="connsiteX30" fmla="*/ 35389 w 93207"/>
                  <a:gd name="connsiteY30" fmla="*/ 28661 h 139940"/>
                  <a:gd name="connsiteX31" fmla="*/ 31263 w 93207"/>
                  <a:gd name="connsiteY31" fmla="*/ 39220 h 139940"/>
                  <a:gd name="connsiteX32" fmla="*/ 34459 w 93207"/>
                  <a:gd name="connsiteY32" fmla="*/ 47807 h 139940"/>
                  <a:gd name="connsiteX33" fmla="*/ 41722 w 93207"/>
                  <a:gd name="connsiteY33" fmla="*/ 53319 h 139940"/>
                  <a:gd name="connsiteX34" fmla="*/ 55146 w 93207"/>
                  <a:gd name="connsiteY34" fmla="*/ 59353 h 139940"/>
                  <a:gd name="connsiteX35" fmla="*/ 74031 w 93207"/>
                  <a:gd name="connsiteY35" fmla="*/ 68346 h 139940"/>
                  <a:gd name="connsiteX36" fmla="*/ 87455 w 93207"/>
                  <a:gd name="connsiteY36" fmla="*/ 80936 h 139940"/>
                  <a:gd name="connsiteX37" fmla="*/ 93207 w 93207"/>
                  <a:gd name="connsiteY37" fmla="*/ 101126 h 139940"/>
                  <a:gd name="connsiteX38" fmla="*/ 80598 w 93207"/>
                  <a:gd name="connsiteY38" fmla="*/ 129497 h 139940"/>
                  <a:gd name="connsiteX39" fmla="*/ 46545 w 93207"/>
                  <a:gd name="connsiteY39" fmla="*/ 139940 h 139940"/>
                  <a:gd name="connsiteX40" fmla="*/ 12784 w 93207"/>
                  <a:gd name="connsiteY40" fmla="*/ 129787 h 13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3207" h="139940">
                    <a:moveTo>
                      <a:pt x="12610" y="129729"/>
                    </a:moveTo>
                    <a:cubicBezTo>
                      <a:pt x="4184" y="122941"/>
                      <a:pt x="0" y="113774"/>
                      <a:pt x="0" y="102170"/>
                    </a:cubicBezTo>
                    <a:lnTo>
                      <a:pt x="0" y="100314"/>
                    </a:lnTo>
                    <a:cubicBezTo>
                      <a:pt x="0" y="99443"/>
                      <a:pt x="290" y="98689"/>
                      <a:pt x="930" y="98051"/>
                    </a:cubicBezTo>
                    <a:cubicBezTo>
                      <a:pt x="1569" y="97413"/>
                      <a:pt x="2324" y="97123"/>
                      <a:pt x="3196" y="97123"/>
                    </a:cubicBezTo>
                    <a:lnTo>
                      <a:pt x="26265" y="97123"/>
                    </a:lnTo>
                    <a:cubicBezTo>
                      <a:pt x="27137" y="97123"/>
                      <a:pt x="27892" y="97413"/>
                      <a:pt x="28532" y="98051"/>
                    </a:cubicBezTo>
                    <a:cubicBezTo>
                      <a:pt x="29171" y="98689"/>
                      <a:pt x="29461" y="99443"/>
                      <a:pt x="29461" y="100314"/>
                    </a:cubicBezTo>
                    <a:lnTo>
                      <a:pt x="29461" y="101648"/>
                    </a:lnTo>
                    <a:cubicBezTo>
                      <a:pt x="29461" y="105941"/>
                      <a:pt x="31088" y="109481"/>
                      <a:pt x="34401" y="112324"/>
                    </a:cubicBezTo>
                    <a:cubicBezTo>
                      <a:pt x="37713" y="115166"/>
                      <a:pt x="41781" y="116617"/>
                      <a:pt x="46604" y="116617"/>
                    </a:cubicBezTo>
                    <a:cubicBezTo>
                      <a:pt x="51427" y="116617"/>
                      <a:pt x="54913" y="115282"/>
                      <a:pt x="57586" y="112614"/>
                    </a:cubicBezTo>
                    <a:cubicBezTo>
                      <a:pt x="60259" y="109945"/>
                      <a:pt x="61596" y="106580"/>
                      <a:pt x="61596" y="102460"/>
                    </a:cubicBezTo>
                    <a:cubicBezTo>
                      <a:pt x="61596" y="98921"/>
                      <a:pt x="60434" y="95904"/>
                      <a:pt x="58109" y="93526"/>
                    </a:cubicBezTo>
                    <a:cubicBezTo>
                      <a:pt x="55785" y="91147"/>
                      <a:pt x="53286" y="89290"/>
                      <a:pt x="50613" y="88014"/>
                    </a:cubicBezTo>
                    <a:cubicBezTo>
                      <a:pt x="47940" y="86795"/>
                      <a:pt x="43117" y="84707"/>
                      <a:pt x="36144" y="81864"/>
                    </a:cubicBezTo>
                    <a:cubicBezTo>
                      <a:pt x="25975" y="77919"/>
                      <a:pt x="17607" y="72929"/>
                      <a:pt x="11099" y="66895"/>
                    </a:cubicBezTo>
                    <a:cubicBezTo>
                      <a:pt x="4591" y="60861"/>
                      <a:pt x="1336" y="51810"/>
                      <a:pt x="1336" y="39859"/>
                    </a:cubicBezTo>
                    <a:cubicBezTo>
                      <a:pt x="1336" y="27907"/>
                      <a:pt x="5288" y="17580"/>
                      <a:pt x="13249" y="10559"/>
                    </a:cubicBezTo>
                    <a:cubicBezTo>
                      <a:pt x="21210" y="3539"/>
                      <a:pt x="31960" y="0"/>
                      <a:pt x="45558" y="0"/>
                    </a:cubicBezTo>
                    <a:cubicBezTo>
                      <a:pt x="59155" y="0"/>
                      <a:pt x="70545" y="3713"/>
                      <a:pt x="78680" y="11081"/>
                    </a:cubicBezTo>
                    <a:cubicBezTo>
                      <a:pt x="86815" y="18508"/>
                      <a:pt x="90883" y="28429"/>
                      <a:pt x="90883" y="40903"/>
                    </a:cubicBezTo>
                    <a:cubicBezTo>
                      <a:pt x="90883" y="41773"/>
                      <a:pt x="90592" y="42527"/>
                      <a:pt x="89953" y="43166"/>
                    </a:cubicBezTo>
                    <a:cubicBezTo>
                      <a:pt x="89314" y="43804"/>
                      <a:pt x="88559" y="44094"/>
                      <a:pt x="87687" y="44094"/>
                    </a:cubicBezTo>
                    <a:lnTo>
                      <a:pt x="65199" y="44094"/>
                    </a:lnTo>
                    <a:cubicBezTo>
                      <a:pt x="64327" y="44094"/>
                      <a:pt x="63513" y="43804"/>
                      <a:pt x="62932" y="43166"/>
                    </a:cubicBezTo>
                    <a:cubicBezTo>
                      <a:pt x="62293" y="42527"/>
                      <a:pt x="62003" y="41773"/>
                      <a:pt x="62003" y="40903"/>
                    </a:cubicBezTo>
                    <a:lnTo>
                      <a:pt x="62003" y="39278"/>
                    </a:lnTo>
                    <a:cubicBezTo>
                      <a:pt x="62003" y="34985"/>
                      <a:pt x="60550" y="31446"/>
                      <a:pt x="57586" y="28545"/>
                    </a:cubicBezTo>
                    <a:cubicBezTo>
                      <a:pt x="54623" y="25702"/>
                      <a:pt x="50904" y="24252"/>
                      <a:pt x="46487" y="24252"/>
                    </a:cubicBezTo>
                    <a:cubicBezTo>
                      <a:pt x="42071" y="24252"/>
                      <a:pt x="38120" y="25702"/>
                      <a:pt x="35389" y="28661"/>
                    </a:cubicBezTo>
                    <a:cubicBezTo>
                      <a:pt x="32599" y="31620"/>
                      <a:pt x="31263" y="35101"/>
                      <a:pt x="31263" y="39220"/>
                    </a:cubicBezTo>
                    <a:cubicBezTo>
                      <a:pt x="31263" y="42585"/>
                      <a:pt x="32309" y="45486"/>
                      <a:pt x="34459" y="47807"/>
                    </a:cubicBezTo>
                    <a:cubicBezTo>
                      <a:pt x="36609" y="50128"/>
                      <a:pt x="38991" y="51926"/>
                      <a:pt x="41722" y="53319"/>
                    </a:cubicBezTo>
                    <a:cubicBezTo>
                      <a:pt x="44395" y="54653"/>
                      <a:pt x="48870" y="56684"/>
                      <a:pt x="55146" y="59353"/>
                    </a:cubicBezTo>
                    <a:cubicBezTo>
                      <a:pt x="62642" y="62370"/>
                      <a:pt x="68976" y="65387"/>
                      <a:pt x="74031" y="68346"/>
                    </a:cubicBezTo>
                    <a:cubicBezTo>
                      <a:pt x="79145" y="71305"/>
                      <a:pt x="83561" y="75482"/>
                      <a:pt x="87455" y="80936"/>
                    </a:cubicBezTo>
                    <a:cubicBezTo>
                      <a:pt x="91290" y="86389"/>
                      <a:pt x="93207" y="93119"/>
                      <a:pt x="93207" y="101126"/>
                    </a:cubicBezTo>
                    <a:cubicBezTo>
                      <a:pt x="93207" y="113078"/>
                      <a:pt x="89023" y="122535"/>
                      <a:pt x="80598" y="129497"/>
                    </a:cubicBezTo>
                    <a:cubicBezTo>
                      <a:pt x="72172" y="136459"/>
                      <a:pt x="60841" y="139940"/>
                      <a:pt x="46545" y="139940"/>
                    </a:cubicBezTo>
                    <a:cubicBezTo>
                      <a:pt x="32251" y="139940"/>
                      <a:pt x="21152" y="136575"/>
                      <a:pt x="12784" y="129787"/>
                    </a:cubicBezTo>
                    <a:close/>
                  </a:path>
                </a:pathLst>
              </a:custGeom>
              <a:solidFill>
                <a:srgbClr val="4C5336"/>
              </a:solidFill>
              <a:ln w="5811"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5BAFAE96-B92F-3344-B387-5B5CED270357}"/>
                  </a:ext>
                </a:extLst>
              </p:cNvPr>
              <p:cNvSpPr/>
              <p:nvPr/>
            </p:nvSpPr>
            <p:spPr>
              <a:xfrm>
                <a:off x="3346570" y="1870173"/>
                <a:ext cx="93207" cy="139940"/>
              </a:xfrm>
              <a:custGeom>
                <a:avLst/>
                <a:gdLst>
                  <a:gd name="connsiteX0" fmla="*/ 12610 w 93207"/>
                  <a:gd name="connsiteY0" fmla="*/ 129729 h 139940"/>
                  <a:gd name="connsiteX1" fmla="*/ 0 w 93207"/>
                  <a:gd name="connsiteY1" fmla="*/ 102170 h 139940"/>
                  <a:gd name="connsiteX2" fmla="*/ 0 w 93207"/>
                  <a:gd name="connsiteY2" fmla="*/ 100314 h 139940"/>
                  <a:gd name="connsiteX3" fmla="*/ 930 w 93207"/>
                  <a:gd name="connsiteY3" fmla="*/ 98051 h 139940"/>
                  <a:gd name="connsiteX4" fmla="*/ 3196 w 93207"/>
                  <a:gd name="connsiteY4" fmla="*/ 97123 h 139940"/>
                  <a:gd name="connsiteX5" fmla="*/ 26266 w 93207"/>
                  <a:gd name="connsiteY5" fmla="*/ 97123 h 139940"/>
                  <a:gd name="connsiteX6" fmla="*/ 28532 w 93207"/>
                  <a:gd name="connsiteY6" fmla="*/ 98051 h 139940"/>
                  <a:gd name="connsiteX7" fmla="*/ 29461 w 93207"/>
                  <a:gd name="connsiteY7" fmla="*/ 100314 h 139940"/>
                  <a:gd name="connsiteX8" fmla="*/ 29461 w 93207"/>
                  <a:gd name="connsiteY8" fmla="*/ 101648 h 139940"/>
                  <a:gd name="connsiteX9" fmla="*/ 34401 w 93207"/>
                  <a:gd name="connsiteY9" fmla="*/ 112324 h 139940"/>
                  <a:gd name="connsiteX10" fmla="*/ 46604 w 93207"/>
                  <a:gd name="connsiteY10" fmla="*/ 116617 h 139940"/>
                  <a:gd name="connsiteX11" fmla="*/ 57586 w 93207"/>
                  <a:gd name="connsiteY11" fmla="*/ 112614 h 139940"/>
                  <a:gd name="connsiteX12" fmla="*/ 61596 w 93207"/>
                  <a:gd name="connsiteY12" fmla="*/ 102460 h 139940"/>
                  <a:gd name="connsiteX13" fmla="*/ 58109 w 93207"/>
                  <a:gd name="connsiteY13" fmla="*/ 93526 h 139940"/>
                  <a:gd name="connsiteX14" fmla="*/ 50613 w 93207"/>
                  <a:gd name="connsiteY14" fmla="*/ 88014 h 139940"/>
                  <a:gd name="connsiteX15" fmla="*/ 36144 w 93207"/>
                  <a:gd name="connsiteY15" fmla="*/ 81864 h 139940"/>
                  <a:gd name="connsiteX16" fmla="*/ 11099 w 93207"/>
                  <a:gd name="connsiteY16" fmla="*/ 66895 h 139940"/>
                  <a:gd name="connsiteX17" fmla="*/ 1337 w 93207"/>
                  <a:gd name="connsiteY17" fmla="*/ 39859 h 139940"/>
                  <a:gd name="connsiteX18" fmla="*/ 13249 w 93207"/>
                  <a:gd name="connsiteY18" fmla="*/ 10559 h 139940"/>
                  <a:gd name="connsiteX19" fmla="*/ 45558 w 93207"/>
                  <a:gd name="connsiteY19" fmla="*/ 0 h 139940"/>
                  <a:gd name="connsiteX20" fmla="*/ 78680 w 93207"/>
                  <a:gd name="connsiteY20" fmla="*/ 11081 h 139940"/>
                  <a:gd name="connsiteX21" fmla="*/ 90883 w 93207"/>
                  <a:gd name="connsiteY21" fmla="*/ 40903 h 139940"/>
                  <a:gd name="connsiteX22" fmla="*/ 89953 w 93207"/>
                  <a:gd name="connsiteY22" fmla="*/ 43166 h 139940"/>
                  <a:gd name="connsiteX23" fmla="*/ 87687 w 93207"/>
                  <a:gd name="connsiteY23" fmla="*/ 44094 h 139940"/>
                  <a:gd name="connsiteX24" fmla="*/ 65199 w 93207"/>
                  <a:gd name="connsiteY24" fmla="*/ 44094 h 139940"/>
                  <a:gd name="connsiteX25" fmla="*/ 62933 w 93207"/>
                  <a:gd name="connsiteY25" fmla="*/ 43166 h 139940"/>
                  <a:gd name="connsiteX26" fmla="*/ 62003 w 93207"/>
                  <a:gd name="connsiteY26" fmla="*/ 40903 h 139940"/>
                  <a:gd name="connsiteX27" fmla="*/ 62003 w 93207"/>
                  <a:gd name="connsiteY27" fmla="*/ 39278 h 139940"/>
                  <a:gd name="connsiteX28" fmla="*/ 57586 w 93207"/>
                  <a:gd name="connsiteY28" fmla="*/ 28545 h 139940"/>
                  <a:gd name="connsiteX29" fmla="*/ 46487 w 93207"/>
                  <a:gd name="connsiteY29" fmla="*/ 24252 h 139940"/>
                  <a:gd name="connsiteX30" fmla="*/ 35389 w 93207"/>
                  <a:gd name="connsiteY30" fmla="*/ 28661 h 139940"/>
                  <a:gd name="connsiteX31" fmla="*/ 31263 w 93207"/>
                  <a:gd name="connsiteY31" fmla="*/ 39220 h 139940"/>
                  <a:gd name="connsiteX32" fmla="*/ 34459 w 93207"/>
                  <a:gd name="connsiteY32" fmla="*/ 47807 h 139940"/>
                  <a:gd name="connsiteX33" fmla="*/ 41722 w 93207"/>
                  <a:gd name="connsiteY33" fmla="*/ 53319 h 139940"/>
                  <a:gd name="connsiteX34" fmla="*/ 55146 w 93207"/>
                  <a:gd name="connsiteY34" fmla="*/ 59353 h 139940"/>
                  <a:gd name="connsiteX35" fmla="*/ 74031 w 93207"/>
                  <a:gd name="connsiteY35" fmla="*/ 68346 h 139940"/>
                  <a:gd name="connsiteX36" fmla="*/ 87455 w 93207"/>
                  <a:gd name="connsiteY36" fmla="*/ 80936 h 139940"/>
                  <a:gd name="connsiteX37" fmla="*/ 93207 w 93207"/>
                  <a:gd name="connsiteY37" fmla="*/ 101126 h 139940"/>
                  <a:gd name="connsiteX38" fmla="*/ 80598 w 93207"/>
                  <a:gd name="connsiteY38" fmla="*/ 129497 h 139940"/>
                  <a:gd name="connsiteX39" fmla="*/ 46546 w 93207"/>
                  <a:gd name="connsiteY39" fmla="*/ 139940 h 139940"/>
                  <a:gd name="connsiteX40" fmla="*/ 12784 w 93207"/>
                  <a:gd name="connsiteY40" fmla="*/ 129787 h 13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3207" h="139940">
                    <a:moveTo>
                      <a:pt x="12610" y="129729"/>
                    </a:moveTo>
                    <a:cubicBezTo>
                      <a:pt x="4184" y="122941"/>
                      <a:pt x="0" y="113774"/>
                      <a:pt x="0" y="102170"/>
                    </a:cubicBezTo>
                    <a:lnTo>
                      <a:pt x="0" y="100314"/>
                    </a:lnTo>
                    <a:cubicBezTo>
                      <a:pt x="0" y="99443"/>
                      <a:pt x="291" y="98689"/>
                      <a:pt x="930" y="98051"/>
                    </a:cubicBezTo>
                    <a:cubicBezTo>
                      <a:pt x="1569" y="97413"/>
                      <a:pt x="2324" y="97123"/>
                      <a:pt x="3196" y="97123"/>
                    </a:cubicBezTo>
                    <a:lnTo>
                      <a:pt x="26266" y="97123"/>
                    </a:lnTo>
                    <a:cubicBezTo>
                      <a:pt x="27137" y="97123"/>
                      <a:pt x="27893" y="97413"/>
                      <a:pt x="28532" y="98051"/>
                    </a:cubicBezTo>
                    <a:cubicBezTo>
                      <a:pt x="29171" y="98689"/>
                      <a:pt x="29461" y="99443"/>
                      <a:pt x="29461" y="100314"/>
                    </a:cubicBezTo>
                    <a:lnTo>
                      <a:pt x="29461" y="101648"/>
                    </a:lnTo>
                    <a:cubicBezTo>
                      <a:pt x="29461" y="105941"/>
                      <a:pt x="31089" y="109481"/>
                      <a:pt x="34401" y="112324"/>
                    </a:cubicBezTo>
                    <a:cubicBezTo>
                      <a:pt x="37713" y="115166"/>
                      <a:pt x="41781" y="116617"/>
                      <a:pt x="46604" y="116617"/>
                    </a:cubicBezTo>
                    <a:cubicBezTo>
                      <a:pt x="51427" y="116617"/>
                      <a:pt x="54913" y="115282"/>
                      <a:pt x="57586" y="112614"/>
                    </a:cubicBezTo>
                    <a:cubicBezTo>
                      <a:pt x="60259" y="109945"/>
                      <a:pt x="61596" y="106580"/>
                      <a:pt x="61596" y="102460"/>
                    </a:cubicBezTo>
                    <a:cubicBezTo>
                      <a:pt x="61596" y="98921"/>
                      <a:pt x="60434" y="95904"/>
                      <a:pt x="58109" y="93526"/>
                    </a:cubicBezTo>
                    <a:cubicBezTo>
                      <a:pt x="55785" y="91147"/>
                      <a:pt x="53286" y="89290"/>
                      <a:pt x="50613" y="88014"/>
                    </a:cubicBezTo>
                    <a:cubicBezTo>
                      <a:pt x="47940" y="86795"/>
                      <a:pt x="43117" y="84707"/>
                      <a:pt x="36144" y="81864"/>
                    </a:cubicBezTo>
                    <a:cubicBezTo>
                      <a:pt x="25975" y="77919"/>
                      <a:pt x="17607" y="72929"/>
                      <a:pt x="11099" y="66895"/>
                    </a:cubicBezTo>
                    <a:cubicBezTo>
                      <a:pt x="4591" y="60861"/>
                      <a:pt x="1337" y="51810"/>
                      <a:pt x="1337" y="39859"/>
                    </a:cubicBezTo>
                    <a:cubicBezTo>
                      <a:pt x="1337" y="27907"/>
                      <a:pt x="5288" y="17580"/>
                      <a:pt x="13249" y="10559"/>
                    </a:cubicBezTo>
                    <a:cubicBezTo>
                      <a:pt x="21210" y="3539"/>
                      <a:pt x="31960" y="0"/>
                      <a:pt x="45558" y="0"/>
                    </a:cubicBezTo>
                    <a:cubicBezTo>
                      <a:pt x="59155" y="0"/>
                      <a:pt x="70545" y="3713"/>
                      <a:pt x="78680" y="11081"/>
                    </a:cubicBezTo>
                    <a:cubicBezTo>
                      <a:pt x="86815" y="18508"/>
                      <a:pt x="90883" y="28429"/>
                      <a:pt x="90883" y="40903"/>
                    </a:cubicBezTo>
                    <a:cubicBezTo>
                      <a:pt x="90883" y="41773"/>
                      <a:pt x="90592" y="42527"/>
                      <a:pt x="89953" y="43166"/>
                    </a:cubicBezTo>
                    <a:cubicBezTo>
                      <a:pt x="89314" y="43804"/>
                      <a:pt x="88559" y="44094"/>
                      <a:pt x="87687" y="44094"/>
                    </a:cubicBezTo>
                    <a:lnTo>
                      <a:pt x="65199" y="44094"/>
                    </a:lnTo>
                    <a:cubicBezTo>
                      <a:pt x="64327" y="44094"/>
                      <a:pt x="63513" y="43804"/>
                      <a:pt x="62933" y="43166"/>
                    </a:cubicBezTo>
                    <a:cubicBezTo>
                      <a:pt x="62293" y="42527"/>
                      <a:pt x="62003" y="41773"/>
                      <a:pt x="62003" y="40903"/>
                    </a:cubicBezTo>
                    <a:lnTo>
                      <a:pt x="62003" y="39278"/>
                    </a:lnTo>
                    <a:cubicBezTo>
                      <a:pt x="62003" y="34985"/>
                      <a:pt x="60550" y="31446"/>
                      <a:pt x="57586" y="28545"/>
                    </a:cubicBezTo>
                    <a:cubicBezTo>
                      <a:pt x="54623" y="25702"/>
                      <a:pt x="50904" y="24252"/>
                      <a:pt x="46487" y="24252"/>
                    </a:cubicBezTo>
                    <a:cubicBezTo>
                      <a:pt x="42071" y="24252"/>
                      <a:pt x="38120" y="25702"/>
                      <a:pt x="35389" y="28661"/>
                    </a:cubicBezTo>
                    <a:cubicBezTo>
                      <a:pt x="32599" y="31620"/>
                      <a:pt x="31263" y="35101"/>
                      <a:pt x="31263" y="39220"/>
                    </a:cubicBezTo>
                    <a:cubicBezTo>
                      <a:pt x="31263" y="42585"/>
                      <a:pt x="32309" y="45486"/>
                      <a:pt x="34459" y="47807"/>
                    </a:cubicBezTo>
                    <a:cubicBezTo>
                      <a:pt x="36609" y="50128"/>
                      <a:pt x="38991" y="51926"/>
                      <a:pt x="41722" y="53319"/>
                    </a:cubicBezTo>
                    <a:cubicBezTo>
                      <a:pt x="44396" y="54653"/>
                      <a:pt x="48870" y="56684"/>
                      <a:pt x="55146" y="59353"/>
                    </a:cubicBezTo>
                    <a:cubicBezTo>
                      <a:pt x="62642" y="62370"/>
                      <a:pt x="68976" y="65387"/>
                      <a:pt x="74031" y="68346"/>
                    </a:cubicBezTo>
                    <a:cubicBezTo>
                      <a:pt x="79145" y="71305"/>
                      <a:pt x="83561" y="75482"/>
                      <a:pt x="87455" y="80936"/>
                    </a:cubicBezTo>
                    <a:cubicBezTo>
                      <a:pt x="91290" y="86389"/>
                      <a:pt x="93207" y="93119"/>
                      <a:pt x="93207" y="101126"/>
                    </a:cubicBezTo>
                    <a:cubicBezTo>
                      <a:pt x="93207" y="113078"/>
                      <a:pt x="89024" y="122535"/>
                      <a:pt x="80598" y="129497"/>
                    </a:cubicBezTo>
                    <a:cubicBezTo>
                      <a:pt x="72172" y="136459"/>
                      <a:pt x="60841" y="139940"/>
                      <a:pt x="46546" y="139940"/>
                    </a:cubicBezTo>
                    <a:cubicBezTo>
                      <a:pt x="32251" y="139940"/>
                      <a:pt x="21152" y="136575"/>
                      <a:pt x="12784" y="129787"/>
                    </a:cubicBezTo>
                    <a:close/>
                  </a:path>
                </a:pathLst>
              </a:custGeom>
              <a:solidFill>
                <a:srgbClr val="4C5336"/>
              </a:solidFill>
              <a:ln w="5811"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CC8868F9-5D8C-7C4D-8A4D-BCA853EA9D8D}"/>
                  </a:ext>
                </a:extLst>
              </p:cNvPr>
              <p:cNvSpPr/>
              <p:nvPr/>
            </p:nvSpPr>
            <p:spPr>
              <a:xfrm>
                <a:off x="3509044" y="1869535"/>
                <a:ext cx="95648" cy="141042"/>
              </a:xfrm>
              <a:custGeom>
                <a:avLst/>
                <a:gdLst>
                  <a:gd name="connsiteX0" fmla="*/ 12726 w 95648"/>
                  <a:gd name="connsiteY0" fmla="*/ 129265 h 141042"/>
                  <a:gd name="connsiteX1" fmla="*/ 0 w 95648"/>
                  <a:gd name="connsiteY1" fmla="*/ 97413 h 141042"/>
                  <a:gd name="connsiteX2" fmla="*/ 0 w 95648"/>
                  <a:gd name="connsiteY2" fmla="*/ 43630 h 141042"/>
                  <a:gd name="connsiteX3" fmla="*/ 12842 w 95648"/>
                  <a:gd name="connsiteY3" fmla="*/ 11894 h 141042"/>
                  <a:gd name="connsiteX4" fmla="*/ 47708 w 95648"/>
                  <a:gd name="connsiteY4" fmla="*/ 0 h 141042"/>
                  <a:gd name="connsiteX5" fmla="*/ 82806 w 95648"/>
                  <a:gd name="connsiteY5" fmla="*/ 11894 h 141042"/>
                  <a:gd name="connsiteX6" fmla="*/ 95648 w 95648"/>
                  <a:gd name="connsiteY6" fmla="*/ 43630 h 141042"/>
                  <a:gd name="connsiteX7" fmla="*/ 95648 w 95648"/>
                  <a:gd name="connsiteY7" fmla="*/ 97413 h 141042"/>
                  <a:gd name="connsiteX8" fmla="*/ 82922 w 95648"/>
                  <a:gd name="connsiteY8" fmla="*/ 129265 h 141042"/>
                  <a:gd name="connsiteX9" fmla="*/ 47650 w 95648"/>
                  <a:gd name="connsiteY9" fmla="*/ 141043 h 141042"/>
                  <a:gd name="connsiteX10" fmla="*/ 12668 w 95648"/>
                  <a:gd name="connsiteY10" fmla="*/ 129265 h 141042"/>
                  <a:gd name="connsiteX11" fmla="*/ 59911 w 95648"/>
                  <a:gd name="connsiteY11" fmla="*/ 108784 h 141042"/>
                  <a:gd name="connsiteX12" fmla="*/ 64618 w 95648"/>
                  <a:gd name="connsiteY12" fmla="*/ 94976 h 141042"/>
                  <a:gd name="connsiteX13" fmla="*/ 64618 w 95648"/>
                  <a:gd name="connsiteY13" fmla="*/ 45718 h 141042"/>
                  <a:gd name="connsiteX14" fmla="*/ 59911 w 95648"/>
                  <a:gd name="connsiteY14" fmla="*/ 32084 h 141042"/>
                  <a:gd name="connsiteX15" fmla="*/ 47708 w 95648"/>
                  <a:gd name="connsiteY15" fmla="*/ 26746 h 141042"/>
                  <a:gd name="connsiteX16" fmla="*/ 35621 w 95648"/>
                  <a:gd name="connsiteY16" fmla="*/ 31968 h 141042"/>
                  <a:gd name="connsiteX17" fmla="*/ 31089 w 95648"/>
                  <a:gd name="connsiteY17" fmla="*/ 45776 h 141042"/>
                  <a:gd name="connsiteX18" fmla="*/ 31089 w 95648"/>
                  <a:gd name="connsiteY18" fmla="*/ 95034 h 141042"/>
                  <a:gd name="connsiteX19" fmla="*/ 35621 w 95648"/>
                  <a:gd name="connsiteY19" fmla="*/ 108842 h 141042"/>
                  <a:gd name="connsiteX20" fmla="*/ 47708 w 95648"/>
                  <a:gd name="connsiteY20" fmla="*/ 114064 h 141042"/>
                  <a:gd name="connsiteX21" fmla="*/ 59911 w 95648"/>
                  <a:gd name="connsiteY21" fmla="*/ 108842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648" h="141042">
                    <a:moveTo>
                      <a:pt x="12726" y="129265"/>
                    </a:moveTo>
                    <a:cubicBezTo>
                      <a:pt x="4242" y="121432"/>
                      <a:pt x="0" y="110815"/>
                      <a:pt x="0" y="97413"/>
                    </a:cubicBezTo>
                    <a:lnTo>
                      <a:pt x="0" y="43630"/>
                    </a:lnTo>
                    <a:cubicBezTo>
                      <a:pt x="0" y="30402"/>
                      <a:pt x="4300" y="19842"/>
                      <a:pt x="12842" y="11894"/>
                    </a:cubicBezTo>
                    <a:cubicBezTo>
                      <a:pt x="21442" y="3945"/>
                      <a:pt x="33064" y="0"/>
                      <a:pt x="47708" y="0"/>
                    </a:cubicBezTo>
                    <a:cubicBezTo>
                      <a:pt x="62351" y="0"/>
                      <a:pt x="74264" y="3945"/>
                      <a:pt x="82806" y="11894"/>
                    </a:cubicBezTo>
                    <a:cubicBezTo>
                      <a:pt x="91406" y="19842"/>
                      <a:pt x="95648" y="30402"/>
                      <a:pt x="95648" y="43630"/>
                    </a:cubicBezTo>
                    <a:lnTo>
                      <a:pt x="95648" y="97413"/>
                    </a:lnTo>
                    <a:cubicBezTo>
                      <a:pt x="95648" y="110815"/>
                      <a:pt x="91406" y="121432"/>
                      <a:pt x="82922" y="129265"/>
                    </a:cubicBezTo>
                    <a:cubicBezTo>
                      <a:pt x="74438" y="137097"/>
                      <a:pt x="62700" y="141043"/>
                      <a:pt x="47650" y="141043"/>
                    </a:cubicBezTo>
                    <a:cubicBezTo>
                      <a:pt x="32599" y="141043"/>
                      <a:pt x="21152" y="137097"/>
                      <a:pt x="12668" y="129265"/>
                    </a:cubicBezTo>
                    <a:close/>
                    <a:moveTo>
                      <a:pt x="59911" y="108784"/>
                    </a:moveTo>
                    <a:cubicBezTo>
                      <a:pt x="63049" y="105303"/>
                      <a:pt x="64618" y="100720"/>
                      <a:pt x="64618" y="94976"/>
                    </a:cubicBezTo>
                    <a:lnTo>
                      <a:pt x="64618" y="45718"/>
                    </a:lnTo>
                    <a:cubicBezTo>
                      <a:pt x="64618" y="40207"/>
                      <a:pt x="63049" y="35623"/>
                      <a:pt x="59911" y="32084"/>
                    </a:cubicBezTo>
                    <a:cubicBezTo>
                      <a:pt x="56773" y="28545"/>
                      <a:pt x="52705" y="26746"/>
                      <a:pt x="47708" y="26746"/>
                    </a:cubicBezTo>
                    <a:cubicBezTo>
                      <a:pt x="42710" y="26746"/>
                      <a:pt x="38701" y="28487"/>
                      <a:pt x="35621" y="31968"/>
                    </a:cubicBezTo>
                    <a:cubicBezTo>
                      <a:pt x="32599" y="35449"/>
                      <a:pt x="31089" y="40033"/>
                      <a:pt x="31089" y="45776"/>
                    </a:cubicBezTo>
                    <a:lnTo>
                      <a:pt x="31089" y="95034"/>
                    </a:lnTo>
                    <a:cubicBezTo>
                      <a:pt x="31089" y="100720"/>
                      <a:pt x="32599" y="105361"/>
                      <a:pt x="35621" y="108842"/>
                    </a:cubicBezTo>
                    <a:cubicBezTo>
                      <a:pt x="38643" y="112324"/>
                      <a:pt x="42652" y="114064"/>
                      <a:pt x="47708" y="114064"/>
                    </a:cubicBezTo>
                    <a:cubicBezTo>
                      <a:pt x="52763" y="114064"/>
                      <a:pt x="56773" y="112324"/>
                      <a:pt x="59911" y="108842"/>
                    </a:cubicBezTo>
                    <a:close/>
                  </a:path>
                </a:pathLst>
              </a:custGeom>
              <a:solidFill>
                <a:srgbClr val="4C5336"/>
              </a:solidFill>
              <a:ln w="5811"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7FB64AB2-97D9-C941-8652-E0E950467E0F}"/>
                  </a:ext>
                </a:extLst>
              </p:cNvPr>
              <p:cNvSpPr/>
              <p:nvPr/>
            </p:nvSpPr>
            <p:spPr>
              <a:xfrm>
                <a:off x="3627006" y="1870057"/>
                <a:ext cx="68963" cy="138083"/>
              </a:xfrm>
              <a:custGeom>
                <a:avLst/>
                <a:gdLst>
                  <a:gd name="connsiteX0" fmla="*/ 67233 w 68963"/>
                  <a:gd name="connsiteY0" fmla="*/ 2727 h 138083"/>
                  <a:gd name="connsiteX1" fmla="*/ 68860 w 68963"/>
                  <a:gd name="connsiteY1" fmla="*/ 6730 h 138083"/>
                  <a:gd name="connsiteX2" fmla="*/ 64559 w 68963"/>
                  <a:gd name="connsiteY2" fmla="*/ 31620 h 138083"/>
                  <a:gd name="connsiteX3" fmla="*/ 60782 w 68963"/>
                  <a:gd name="connsiteY3" fmla="*/ 33477 h 138083"/>
                  <a:gd name="connsiteX4" fmla="*/ 53809 w 68963"/>
                  <a:gd name="connsiteY4" fmla="*/ 32432 h 138083"/>
                  <a:gd name="connsiteX5" fmla="*/ 47940 w 68963"/>
                  <a:gd name="connsiteY5" fmla="*/ 33244 h 138083"/>
                  <a:gd name="connsiteX6" fmla="*/ 35737 w 68963"/>
                  <a:gd name="connsiteY6" fmla="*/ 41657 h 138083"/>
                  <a:gd name="connsiteX7" fmla="*/ 31030 w 68963"/>
                  <a:gd name="connsiteY7" fmla="*/ 59179 h 138083"/>
                  <a:gd name="connsiteX8" fmla="*/ 31030 w 68963"/>
                  <a:gd name="connsiteY8" fmla="*/ 134893 h 138083"/>
                  <a:gd name="connsiteX9" fmla="*/ 30101 w 68963"/>
                  <a:gd name="connsiteY9" fmla="*/ 137155 h 138083"/>
                  <a:gd name="connsiteX10" fmla="*/ 27834 w 68963"/>
                  <a:gd name="connsiteY10" fmla="*/ 138084 h 138083"/>
                  <a:gd name="connsiteX11" fmla="*/ 3196 w 68963"/>
                  <a:gd name="connsiteY11" fmla="*/ 138084 h 138083"/>
                  <a:gd name="connsiteX12" fmla="*/ 930 w 68963"/>
                  <a:gd name="connsiteY12" fmla="*/ 137155 h 138083"/>
                  <a:gd name="connsiteX13" fmla="*/ 0 w 68963"/>
                  <a:gd name="connsiteY13" fmla="*/ 134893 h 138083"/>
                  <a:gd name="connsiteX14" fmla="*/ 0 w 68963"/>
                  <a:gd name="connsiteY14" fmla="*/ 4816 h 138083"/>
                  <a:gd name="connsiteX15" fmla="*/ 930 w 68963"/>
                  <a:gd name="connsiteY15" fmla="*/ 2553 h 138083"/>
                  <a:gd name="connsiteX16" fmla="*/ 3196 w 68963"/>
                  <a:gd name="connsiteY16" fmla="*/ 1625 h 138083"/>
                  <a:gd name="connsiteX17" fmla="*/ 27834 w 68963"/>
                  <a:gd name="connsiteY17" fmla="*/ 1625 h 138083"/>
                  <a:gd name="connsiteX18" fmla="*/ 30101 w 68963"/>
                  <a:gd name="connsiteY18" fmla="*/ 2553 h 138083"/>
                  <a:gd name="connsiteX19" fmla="*/ 31030 w 68963"/>
                  <a:gd name="connsiteY19" fmla="*/ 4816 h 138083"/>
                  <a:gd name="connsiteX20" fmla="*/ 31030 w 68963"/>
                  <a:gd name="connsiteY20" fmla="*/ 17115 h 138083"/>
                  <a:gd name="connsiteX21" fmla="*/ 31553 w 68963"/>
                  <a:gd name="connsiteY21" fmla="*/ 18334 h 138083"/>
                  <a:gd name="connsiteX22" fmla="*/ 32367 w 68963"/>
                  <a:gd name="connsiteY22" fmla="*/ 17406 h 138083"/>
                  <a:gd name="connsiteX23" fmla="*/ 55959 w 68963"/>
                  <a:gd name="connsiteY23" fmla="*/ 0 h 138083"/>
                  <a:gd name="connsiteX24" fmla="*/ 67233 w 68963"/>
                  <a:gd name="connsiteY24" fmla="*/ 2669 h 13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963" h="138083">
                    <a:moveTo>
                      <a:pt x="67233" y="2727"/>
                    </a:moveTo>
                    <a:cubicBezTo>
                      <a:pt x="68685" y="3597"/>
                      <a:pt x="69208" y="4932"/>
                      <a:pt x="68860" y="6730"/>
                    </a:cubicBezTo>
                    <a:lnTo>
                      <a:pt x="64559" y="31620"/>
                    </a:lnTo>
                    <a:cubicBezTo>
                      <a:pt x="64385" y="33767"/>
                      <a:pt x="63107" y="34405"/>
                      <a:pt x="60782" y="33477"/>
                    </a:cubicBezTo>
                    <a:cubicBezTo>
                      <a:pt x="58284" y="32780"/>
                      <a:pt x="55959" y="32432"/>
                      <a:pt x="53809" y="32432"/>
                    </a:cubicBezTo>
                    <a:cubicBezTo>
                      <a:pt x="51659" y="32432"/>
                      <a:pt x="49683" y="32722"/>
                      <a:pt x="47940" y="33244"/>
                    </a:cubicBezTo>
                    <a:cubicBezTo>
                      <a:pt x="42943" y="33941"/>
                      <a:pt x="38875" y="36784"/>
                      <a:pt x="35737" y="41657"/>
                    </a:cubicBezTo>
                    <a:cubicBezTo>
                      <a:pt x="32599" y="46589"/>
                      <a:pt x="31030" y="52391"/>
                      <a:pt x="31030" y="59179"/>
                    </a:cubicBezTo>
                    <a:lnTo>
                      <a:pt x="31030" y="134893"/>
                    </a:lnTo>
                    <a:cubicBezTo>
                      <a:pt x="31030" y="135763"/>
                      <a:pt x="30740" y="136517"/>
                      <a:pt x="30101" y="137155"/>
                    </a:cubicBezTo>
                    <a:cubicBezTo>
                      <a:pt x="29461" y="137794"/>
                      <a:pt x="28706" y="138084"/>
                      <a:pt x="27834" y="138084"/>
                    </a:cubicBezTo>
                    <a:lnTo>
                      <a:pt x="3196" y="138084"/>
                    </a:lnTo>
                    <a:cubicBezTo>
                      <a:pt x="2324" y="138084"/>
                      <a:pt x="1511" y="137794"/>
                      <a:pt x="930" y="137155"/>
                    </a:cubicBezTo>
                    <a:cubicBezTo>
                      <a:pt x="290" y="136517"/>
                      <a:pt x="0" y="135763"/>
                      <a:pt x="0" y="134893"/>
                    </a:cubicBezTo>
                    <a:lnTo>
                      <a:pt x="0" y="4816"/>
                    </a:lnTo>
                    <a:cubicBezTo>
                      <a:pt x="0" y="3945"/>
                      <a:pt x="290" y="3191"/>
                      <a:pt x="930" y="2553"/>
                    </a:cubicBezTo>
                    <a:cubicBezTo>
                      <a:pt x="1569" y="1915"/>
                      <a:pt x="2324" y="1625"/>
                      <a:pt x="3196" y="1625"/>
                    </a:cubicBezTo>
                    <a:lnTo>
                      <a:pt x="27834" y="1625"/>
                    </a:lnTo>
                    <a:cubicBezTo>
                      <a:pt x="28706" y="1625"/>
                      <a:pt x="29461" y="1915"/>
                      <a:pt x="30101" y="2553"/>
                    </a:cubicBezTo>
                    <a:cubicBezTo>
                      <a:pt x="30740" y="3191"/>
                      <a:pt x="31030" y="3945"/>
                      <a:pt x="31030" y="4816"/>
                    </a:cubicBezTo>
                    <a:lnTo>
                      <a:pt x="31030" y="17115"/>
                    </a:lnTo>
                    <a:cubicBezTo>
                      <a:pt x="31030" y="17812"/>
                      <a:pt x="31205" y="18218"/>
                      <a:pt x="31553" y="18334"/>
                    </a:cubicBezTo>
                    <a:cubicBezTo>
                      <a:pt x="31902" y="18450"/>
                      <a:pt x="32193" y="18102"/>
                      <a:pt x="32367" y="17406"/>
                    </a:cubicBezTo>
                    <a:cubicBezTo>
                      <a:pt x="37190" y="5802"/>
                      <a:pt x="45035" y="0"/>
                      <a:pt x="55959" y="0"/>
                    </a:cubicBezTo>
                    <a:cubicBezTo>
                      <a:pt x="60782" y="0"/>
                      <a:pt x="64559" y="870"/>
                      <a:pt x="67233" y="2669"/>
                    </a:cubicBezTo>
                    <a:close/>
                  </a:path>
                </a:pathLst>
              </a:custGeom>
              <a:solidFill>
                <a:srgbClr val="4C5336"/>
              </a:solidFill>
              <a:ln w="5811"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E99A74B3-668E-544B-B38F-BA512B13DD9E}"/>
                  </a:ext>
                </a:extLst>
              </p:cNvPr>
              <p:cNvSpPr/>
              <p:nvPr/>
            </p:nvSpPr>
            <p:spPr>
              <a:xfrm>
                <a:off x="3756764" y="1837740"/>
                <a:ext cx="65024" cy="170690"/>
              </a:xfrm>
              <a:custGeom>
                <a:avLst/>
                <a:gdLst>
                  <a:gd name="connsiteX0" fmla="*/ 64153 w 65024"/>
                  <a:gd name="connsiteY0" fmla="*/ 54943 h 170690"/>
                  <a:gd name="connsiteX1" fmla="*/ 61886 w 65024"/>
                  <a:gd name="connsiteY1" fmla="*/ 55872 h 170690"/>
                  <a:gd name="connsiteX2" fmla="*/ 45267 w 65024"/>
                  <a:gd name="connsiteY2" fmla="*/ 55872 h 170690"/>
                  <a:gd name="connsiteX3" fmla="*/ 43931 w 65024"/>
                  <a:gd name="connsiteY3" fmla="*/ 57206 h 170690"/>
                  <a:gd name="connsiteX4" fmla="*/ 43931 w 65024"/>
                  <a:gd name="connsiteY4" fmla="*/ 127350 h 170690"/>
                  <a:gd name="connsiteX5" fmla="*/ 47417 w 65024"/>
                  <a:gd name="connsiteY5" fmla="*/ 140346 h 170690"/>
                  <a:gd name="connsiteX6" fmla="*/ 57877 w 65024"/>
                  <a:gd name="connsiteY6" fmla="*/ 143711 h 170690"/>
                  <a:gd name="connsiteX7" fmla="*/ 59736 w 65024"/>
                  <a:gd name="connsiteY7" fmla="*/ 143711 h 170690"/>
                  <a:gd name="connsiteX8" fmla="*/ 62003 w 65024"/>
                  <a:gd name="connsiteY8" fmla="*/ 144640 h 170690"/>
                  <a:gd name="connsiteX9" fmla="*/ 62932 w 65024"/>
                  <a:gd name="connsiteY9" fmla="*/ 146902 h 170690"/>
                  <a:gd name="connsiteX10" fmla="*/ 62932 w 65024"/>
                  <a:gd name="connsiteY10" fmla="*/ 167499 h 170690"/>
                  <a:gd name="connsiteX11" fmla="*/ 62003 w 65024"/>
                  <a:gd name="connsiteY11" fmla="*/ 169762 h 170690"/>
                  <a:gd name="connsiteX12" fmla="*/ 59736 w 65024"/>
                  <a:gd name="connsiteY12" fmla="*/ 170690 h 170690"/>
                  <a:gd name="connsiteX13" fmla="*/ 50613 w 65024"/>
                  <a:gd name="connsiteY13" fmla="*/ 170690 h 170690"/>
                  <a:gd name="connsiteX14" fmla="*/ 23128 w 65024"/>
                  <a:gd name="connsiteY14" fmla="*/ 164018 h 170690"/>
                  <a:gd name="connsiteX15" fmla="*/ 13888 w 65024"/>
                  <a:gd name="connsiteY15" fmla="*/ 138838 h 170690"/>
                  <a:gd name="connsiteX16" fmla="*/ 13888 w 65024"/>
                  <a:gd name="connsiteY16" fmla="*/ 57206 h 170690"/>
                  <a:gd name="connsiteX17" fmla="*/ 12552 w 65024"/>
                  <a:gd name="connsiteY17" fmla="*/ 55872 h 170690"/>
                  <a:gd name="connsiteX18" fmla="*/ 3196 w 65024"/>
                  <a:gd name="connsiteY18" fmla="*/ 55872 h 170690"/>
                  <a:gd name="connsiteX19" fmla="*/ 930 w 65024"/>
                  <a:gd name="connsiteY19" fmla="*/ 54943 h 170690"/>
                  <a:gd name="connsiteX20" fmla="*/ 0 w 65024"/>
                  <a:gd name="connsiteY20" fmla="*/ 52681 h 170690"/>
                  <a:gd name="connsiteX21" fmla="*/ 0 w 65024"/>
                  <a:gd name="connsiteY21" fmla="*/ 37132 h 170690"/>
                  <a:gd name="connsiteX22" fmla="*/ 930 w 65024"/>
                  <a:gd name="connsiteY22" fmla="*/ 34869 h 170690"/>
                  <a:gd name="connsiteX23" fmla="*/ 3196 w 65024"/>
                  <a:gd name="connsiteY23" fmla="*/ 33941 h 170690"/>
                  <a:gd name="connsiteX24" fmla="*/ 12552 w 65024"/>
                  <a:gd name="connsiteY24" fmla="*/ 33941 h 170690"/>
                  <a:gd name="connsiteX25" fmla="*/ 13888 w 65024"/>
                  <a:gd name="connsiteY25" fmla="*/ 32606 h 170690"/>
                  <a:gd name="connsiteX26" fmla="*/ 13888 w 65024"/>
                  <a:gd name="connsiteY26" fmla="*/ 3191 h 170690"/>
                  <a:gd name="connsiteX27" fmla="*/ 14818 w 65024"/>
                  <a:gd name="connsiteY27" fmla="*/ 928 h 170690"/>
                  <a:gd name="connsiteX28" fmla="*/ 17084 w 65024"/>
                  <a:gd name="connsiteY28" fmla="*/ 0 h 170690"/>
                  <a:gd name="connsiteX29" fmla="*/ 40677 w 65024"/>
                  <a:gd name="connsiteY29" fmla="*/ 0 h 170690"/>
                  <a:gd name="connsiteX30" fmla="*/ 42943 w 65024"/>
                  <a:gd name="connsiteY30" fmla="*/ 928 h 170690"/>
                  <a:gd name="connsiteX31" fmla="*/ 43873 w 65024"/>
                  <a:gd name="connsiteY31" fmla="*/ 3191 h 170690"/>
                  <a:gd name="connsiteX32" fmla="*/ 43873 w 65024"/>
                  <a:gd name="connsiteY32" fmla="*/ 32606 h 170690"/>
                  <a:gd name="connsiteX33" fmla="*/ 45209 w 65024"/>
                  <a:gd name="connsiteY33" fmla="*/ 33941 h 170690"/>
                  <a:gd name="connsiteX34" fmla="*/ 61828 w 65024"/>
                  <a:gd name="connsiteY34" fmla="*/ 33941 h 170690"/>
                  <a:gd name="connsiteX35" fmla="*/ 64095 w 65024"/>
                  <a:gd name="connsiteY35" fmla="*/ 34869 h 170690"/>
                  <a:gd name="connsiteX36" fmla="*/ 65025 w 65024"/>
                  <a:gd name="connsiteY36" fmla="*/ 37132 h 170690"/>
                  <a:gd name="connsiteX37" fmla="*/ 65025 w 65024"/>
                  <a:gd name="connsiteY37" fmla="*/ 52681 h 170690"/>
                  <a:gd name="connsiteX38" fmla="*/ 64095 w 65024"/>
                  <a:gd name="connsiteY38" fmla="*/ 54943 h 1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5024" h="170690">
                    <a:moveTo>
                      <a:pt x="64153" y="54943"/>
                    </a:moveTo>
                    <a:cubicBezTo>
                      <a:pt x="63514" y="55582"/>
                      <a:pt x="62758" y="55872"/>
                      <a:pt x="61886" y="55872"/>
                    </a:cubicBezTo>
                    <a:lnTo>
                      <a:pt x="45267" y="55872"/>
                    </a:lnTo>
                    <a:cubicBezTo>
                      <a:pt x="44396" y="55872"/>
                      <a:pt x="43931" y="56336"/>
                      <a:pt x="43931" y="57206"/>
                    </a:cubicBezTo>
                    <a:lnTo>
                      <a:pt x="43931" y="127350"/>
                    </a:lnTo>
                    <a:cubicBezTo>
                      <a:pt x="43931" y="133616"/>
                      <a:pt x="45093" y="137910"/>
                      <a:pt x="47417" y="140346"/>
                    </a:cubicBezTo>
                    <a:cubicBezTo>
                      <a:pt x="49742" y="142783"/>
                      <a:pt x="53228" y="143886"/>
                      <a:pt x="57877" y="143711"/>
                    </a:cubicBezTo>
                    <a:lnTo>
                      <a:pt x="59736" y="143711"/>
                    </a:lnTo>
                    <a:cubicBezTo>
                      <a:pt x="60608" y="143711"/>
                      <a:pt x="61364" y="144002"/>
                      <a:pt x="62003" y="144640"/>
                    </a:cubicBezTo>
                    <a:cubicBezTo>
                      <a:pt x="62642" y="145278"/>
                      <a:pt x="62932" y="146032"/>
                      <a:pt x="62932" y="146902"/>
                    </a:cubicBezTo>
                    <a:lnTo>
                      <a:pt x="62932" y="167499"/>
                    </a:lnTo>
                    <a:cubicBezTo>
                      <a:pt x="62932" y="168369"/>
                      <a:pt x="62642" y="169182"/>
                      <a:pt x="62003" y="169762"/>
                    </a:cubicBezTo>
                    <a:cubicBezTo>
                      <a:pt x="61364" y="170342"/>
                      <a:pt x="60608" y="170690"/>
                      <a:pt x="59736" y="170690"/>
                    </a:cubicBezTo>
                    <a:lnTo>
                      <a:pt x="50613" y="170690"/>
                    </a:lnTo>
                    <a:cubicBezTo>
                      <a:pt x="38468" y="170690"/>
                      <a:pt x="29287" y="168485"/>
                      <a:pt x="23128" y="164018"/>
                    </a:cubicBezTo>
                    <a:cubicBezTo>
                      <a:pt x="16968" y="159550"/>
                      <a:pt x="13888" y="151196"/>
                      <a:pt x="13888" y="138838"/>
                    </a:cubicBezTo>
                    <a:lnTo>
                      <a:pt x="13888" y="57206"/>
                    </a:lnTo>
                    <a:cubicBezTo>
                      <a:pt x="13888" y="56336"/>
                      <a:pt x="13423" y="55872"/>
                      <a:pt x="12552" y="55872"/>
                    </a:cubicBezTo>
                    <a:lnTo>
                      <a:pt x="3196" y="55872"/>
                    </a:lnTo>
                    <a:cubicBezTo>
                      <a:pt x="2324" y="55872"/>
                      <a:pt x="1511" y="55582"/>
                      <a:pt x="930" y="54943"/>
                    </a:cubicBezTo>
                    <a:cubicBezTo>
                      <a:pt x="291" y="54305"/>
                      <a:pt x="0" y="53551"/>
                      <a:pt x="0" y="52681"/>
                    </a:cubicBezTo>
                    <a:lnTo>
                      <a:pt x="0" y="37132"/>
                    </a:lnTo>
                    <a:cubicBezTo>
                      <a:pt x="0" y="36261"/>
                      <a:pt x="291" y="35507"/>
                      <a:pt x="930" y="34869"/>
                    </a:cubicBezTo>
                    <a:cubicBezTo>
                      <a:pt x="1569" y="34231"/>
                      <a:pt x="2324" y="33941"/>
                      <a:pt x="3196" y="33941"/>
                    </a:cubicBezTo>
                    <a:lnTo>
                      <a:pt x="12552" y="33941"/>
                    </a:lnTo>
                    <a:cubicBezTo>
                      <a:pt x="13423" y="33941"/>
                      <a:pt x="13888" y="33477"/>
                      <a:pt x="13888" y="32606"/>
                    </a:cubicBezTo>
                    <a:lnTo>
                      <a:pt x="13888" y="3191"/>
                    </a:lnTo>
                    <a:cubicBezTo>
                      <a:pt x="13888" y="2321"/>
                      <a:pt x="14179" y="1567"/>
                      <a:pt x="14818" y="928"/>
                    </a:cubicBezTo>
                    <a:cubicBezTo>
                      <a:pt x="15457" y="290"/>
                      <a:pt x="16213" y="0"/>
                      <a:pt x="17084" y="0"/>
                    </a:cubicBezTo>
                    <a:lnTo>
                      <a:pt x="40677" y="0"/>
                    </a:lnTo>
                    <a:cubicBezTo>
                      <a:pt x="41548" y="0"/>
                      <a:pt x="42304" y="290"/>
                      <a:pt x="42943" y="928"/>
                    </a:cubicBezTo>
                    <a:cubicBezTo>
                      <a:pt x="43582" y="1567"/>
                      <a:pt x="43873" y="2321"/>
                      <a:pt x="43873" y="3191"/>
                    </a:cubicBezTo>
                    <a:lnTo>
                      <a:pt x="43873" y="32606"/>
                    </a:lnTo>
                    <a:cubicBezTo>
                      <a:pt x="43873" y="33477"/>
                      <a:pt x="44337" y="33941"/>
                      <a:pt x="45209" y="33941"/>
                    </a:cubicBezTo>
                    <a:lnTo>
                      <a:pt x="61828" y="33941"/>
                    </a:lnTo>
                    <a:cubicBezTo>
                      <a:pt x="62700" y="33941"/>
                      <a:pt x="63455" y="34231"/>
                      <a:pt x="64095" y="34869"/>
                    </a:cubicBezTo>
                    <a:cubicBezTo>
                      <a:pt x="64734" y="35507"/>
                      <a:pt x="65025" y="36261"/>
                      <a:pt x="65025" y="37132"/>
                    </a:cubicBezTo>
                    <a:lnTo>
                      <a:pt x="65025" y="52681"/>
                    </a:lnTo>
                    <a:cubicBezTo>
                      <a:pt x="65025" y="53551"/>
                      <a:pt x="64734" y="54305"/>
                      <a:pt x="64095" y="54943"/>
                    </a:cubicBezTo>
                    <a:close/>
                  </a:path>
                </a:pathLst>
              </a:custGeom>
              <a:solidFill>
                <a:srgbClr val="4C5336"/>
              </a:solidFill>
              <a:ln w="5811"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6927EC21-524D-814A-8251-F47B8CDAC955}"/>
                  </a:ext>
                </a:extLst>
              </p:cNvPr>
              <p:cNvSpPr/>
              <p:nvPr/>
            </p:nvSpPr>
            <p:spPr>
              <a:xfrm>
                <a:off x="3837362" y="1814997"/>
                <a:ext cx="37771" cy="193433"/>
              </a:xfrm>
              <a:custGeom>
                <a:avLst/>
                <a:gdLst>
                  <a:gd name="connsiteX0" fmla="*/ 5346 w 37771"/>
                  <a:gd name="connsiteY0" fmla="*/ 32606 h 193433"/>
                  <a:gd name="connsiteX1" fmla="*/ 0 w 37771"/>
                  <a:gd name="connsiteY1" fmla="*/ 18972 h 193433"/>
                  <a:gd name="connsiteX2" fmla="*/ 5346 w 37771"/>
                  <a:gd name="connsiteY2" fmla="*/ 5338 h 193433"/>
                  <a:gd name="connsiteX3" fmla="*/ 19002 w 37771"/>
                  <a:gd name="connsiteY3" fmla="*/ 0 h 193433"/>
                  <a:gd name="connsiteX4" fmla="*/ 32541 w 37771"/>
                  <a:gd name="connsiteY4" fmla="*/ 5338 h 193433"/>
                  <a:gd name="connsiteX5" fmla="*/ 37771 w 37771"/>
                  <a:gd name="connsiteY5" fmla="*/ 18972 h 193433"/>
                  <a:gd name="connsiteX6" fmla="*/ 32425 w 37771"/>
                  <a:gd name="connsiteY6" fmla="*/ 32606 h 193433"/>
                  <a:gd name="connsiteX7" fmla="*/ 19002 w 37771"/>
                  <a:gd name="connsiteY7" fmla="*/ 37944 h 193433"/>
                  <a:gd name="connsiteX8" fmla="*/ 5346 w 37771"/>
                  <a:gd name="connsiteY8" fmla="*/ 32606 h 193433"/>
                  <a:gd name="connsiteX9" fmla="*/ 4649 w 37771"/>
                  <a:gd name="connsiteY9" fmla="*/ 192505 h 193433"/>
                  <a:gd name="connsiteX10" fmla="*/ 3719 w 37771"/>
                  <a:gd name="connsiteY10" fmla="*/ 190242 h 193433"/>
                  <a:gd name="connsiteX11" fmla="*/ 3719 w 37771"/>
                  <a:gd name="connsiteY11" fmla="*/ 59933 h 193433"/>
                  <a:gd name="connsiteX12" fmla="*/ 4649 w 37771"/>
                  <a:gd name="connsiteY12" fmla="*/ 57670 h 193433"/>
                  <a:gd name="connsiteX13" fmla="*/ 6915 w 37771"/>
                  <a:gd name="connsiteY13" fmla="*/ 56742 h 193433"/>
                  <a:gd name="connsiteX14" fmla="*/ 31553 w 37771"/>
                  <a:gd name="connsiteY14" fmla="*/ 56742 h 193433"/>
                  <a:gd name="connsiteX15" fmla="*/ 33820 w 37771"/>
                  <a:gd name="connsiteY15" fmla="*/ 57670 h 193433"/>
                  <a:gd name="connsiteX16" fmla="*/ 34749 w 37771"/>
                  <a:gd name="connsiteY16" fmla="*/ 59933 h 193433"/>
                  <a:gd name="connsiteX17" fmla="*/ 34749 w 37771"/>
                  <a:gd name="connsiteY17" fmla="*/ 190242 h 193433"/>
                  <a:gd name="connsiteX18" fmla="*/ 33820 w 37771"/>
                  <a:gd name="connsiteY18" fmla="*/ 192505 h 193433"/>
                  <a:gd name="connsiteX19" fmla="*/ 31553 w 37771"/>
                  <a:gd name="connsiteY19" fmla="*/ 193433 h 193433"/>
                  <a:gd name="connsiteX20" fmla="*/ 6915 w 37771"/>
                  <a:gd name="connsiteY20" fmla="*/ 193433 h 193433"/>
                  <a:gd name="connsiteX21" fmla="*/ 4649 w 37771"/>
                  <a:gd name="connsiteY21" fmla="*/ 192505 h 1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771" h="193433">
                    <a:moveTo>
                      <a:pt x="5346" y="32606"/>
                    </a:moveTo>
                    <a:cubicBezTo>
                      <a:pt x="1743" y="29009"/>
                      <a:pt x="0" y="24484"/>
                      <a:pt x="0" y="18972"/>
                    </a:cubicBezTo>
                    <a:cubicBezTo>
                      <a:pt x="0" y="13460"/>
                      <a:pt x="1801" y="8877"/>
                      <a:pt x="5346" y="5338"/>
                    </a:cubicBezTo>
                    <a:cubicBezTo>
                      <a:pt x="8891" y="1799"/>
                      <a:pt x="13481" y="0"/>
                      <a:pt x="19002" y="0"/>
                    </a:cubicBezTo>
                    <a:cubicBezTo>
                      <a:pt x="24522" y="0"/>
                      <a:pt x="29055" y="1799"/>
                      <a:pt x="32541" y="5338"/>
                    </a:cubicBezTo>
                    <a:cubicBezTo>
                      <a:pt x="36028" y="8935"/>
                      <a:pt x="37771" y="13460"/>
                      <a:pt x="37771" y="18972"/>
                    </a:cubicBezTo>
                    <a:cubicBezTo>
                      <a:pt x="37771" y="24484"/>
                      <a:pt x="35970" y="29067"/>
                      <a:pt x="32425" y="32606"/>
                    </a:cubicBezTo>
                    <a:cubicBezTo>
                      <a:pt x="28880" y="36145"/>
                      <a:pt x="24406" y="37944"/>
                      <a:pt x="19002" y="37944"/>
                    </a:cubicBezTo>
                    <a:cubicBezTo>
                      <a:pt x="13597" y="37944"/>
                      <a:pt x="8891" y="36145"/>
                      <a:pt x="5346" y="32606"/>
                    </a:cubicBezTo>
                    <a:close/>
                    <a:moveTo>
                      <a:pt x="4649" y="192505"/>
                    </a:moveTo>
                    <a:cubicBezTo>
                      <a:pt x="4010" y="191867"/>
                      <a:pt x="3719" y="191112"/>
                      <a:pt x="3719" y="190242"/>
                    </a:cubicBezTo>
                    <a:lnTo>
                      <a:pt x="3719" y="59933"/>
                    </a:lnTo>
                    <a:cubicBezTo>
                      <a:pt x="3719" y="59063"/>
                      <a:pt x="4010" y="58308"/>
                      <a:pt x="4649" y="57670"/>
                    </a:cubicBezTo>
                    <a:cubicBezTo>
                      <a:pt x="5288" y="57032"/>
                      <a:pt x="6043" y="56742"/>
                      <a:pt x="6915" y="56742"/>
                    </a:cubicBezTo>
                    <a:lnTo>
                      <a:pt x="31553" y="56742"/>
                    </a:lnTo>
                    <a:cubicBezTo>
                      <a:pt x="32425" y="56742"/>
                      <a:pt x="33180" y="57032"/>
                      <a:pt x="33820" y="57670"/>
                    </a:cubicBezTo>
                    <a:cubicBezTo>
                      <a:pt x="34459" y="58308"/>
                      <a:pt x="34749" y="59063"/>
                      <a:pt x="34749" y="59933"/>
                    </a:cubicBezTo>
                    <a:lnTo>
                      <a:pt x="34749" y="190242"/>
                    </a:lnTo>
                    <a:cubicBezTo>
                      <a:pt x="34749" y="191112"/>
                      <a:pt x="34459" y="191925"/>
                      <a:pt x="33820" y="192505"/>
                    </a:cubicBezTo>
                    <a:cubicBezTo>
                      <a:pt x="33180" y="193143"/>
                      <a:pt x="32425" y="193433"/>
                      <a:pt x="31553" y="193433"/>
                    </a:cubicBezTo>
                    <a:lnTo>
                      <a:pt x="6915" y="193433"/>
                    </a:lnTo>
                    <a:cubicBezTo>
                      <a:pt x="6043" y="193433"/>
                      <a:pt x="5230" y="193143"/>
                      <a:pt x="4649" y="192505"/>
                    </a:cubicBezTo>
                    <a:close/>
                  </a:path>
                </a:pathLst>
              </a:custGeom>
              <a:solidFill>
                <a:srgbClr val="4C5336"/>
              </a:solidFill>
              <a:ln w="5811"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AA2E2DB0-4A17-3141-B9DD-BEBA46E580FE}"/>
                  </a:ext>
                </a:extLst>
              </p:cNvPr>
              <p:cNvSpPr/>
              <p:nvPr/>
            </p:nvSpPr>
            <p:spPr>
              <a:xfrm>
                <a:off x="3897854" y="1869593"/>
                <a:ext cx="93962" cy="138895"/>
              </a:xfrm>
              <a:custGeom>
                <a:avLst/>
                <a:gdLst>
                  <a:gd name="connsiteX0" fmla="*/ 84956 w 93962"/>
                  <a:gd name="connsiteY0" fmla="*/ 11604 h 138895"/>
                  <a:gd name="connsiteX1" fmla="*/ 93963 w 93962"/>
                  <a:gd name="connsiteY1" fmla="*/ 44674 h 138895"/>
                  <a:gd name="connsiteX2" fmla="*/ 93963 w 93962"/>
                  <a:gd name="connsiteY2" fmla="*/ 135647 h 138895"/>
                  <a:gd name="connsiteX3" fmla="*/ 93033 w 93962"/>
                  <a:gd name="connsiteY3" fmla="*/ 137910 h 138895"/>
                  <a:gd name="connsiteX4" fmla="*/ 90767 w 93962"/>
                  <a:gd name="connsiteY4" fmla="*/ 138838 h 138895"/>
                  <a:gd name="connsiteX5" fmla="*/ 66128 w 93962"/>
                  <a:gd name="connsiteY5" fmla="*/ 138838 h 138895"/>
                  <a:gd name="connsiteX6" fmla="*/ 63862 w 93962"/>
                  <a:gd name="connsiteY6" fmla="*/ 137910 h 138895"/>
                  <a:gd name="connsiteX7" fmla="*/ 62933 w 93962"/>
                  <a:gd name="connsiteY7" fmla="*/ 135647 h 138895"/>
                  <a:gd name="connsiteX8" fmla="*/ 62933 w 93962"/>
                  <a:gd name="connsiteY8" fmla="*/ 47053 h 138895"/>
                  <a:gd name="connsiteX9" fmla="*/ 58923 w 93962"/>
                  <a:gd name="connsiteY9" fmla="*/ 32084 h 138895"/>
                  <a:gd name="connsiteX10" fmla="*/ 47417 w 93962"/>
                  <a:gd name="connsiteY10" fmla="*/ 26746 h 138895"/>
                  <a:gd name="connsiteX11" fmla="*/ 35331 w 93962"/>
                  <a:gd name="connsiteY11" fmla="*/ 32374 h 138895"/>
                  <a:gd name="connsiteX12" fmla="*/ 31031 w 93962"/>
                  <a:gd name="connsiteY12" fmla="*/ 47923 h 138895"/>
                  <a:gd name="connsiteX13" fmla="*/ 31031 w 93962"/>
                  <a:gd name="connsiteY13" fmla="*/ 135705 h 138895"/>
                  <a:gd name="connsiteX14" fmla="*/ 30101 w 93962"/>
                  <a:gd name="connsiteY14" fmla="*/ 137968 h 138895"/>
                  <a:gd name="connsiteX15" fmla="*/ 27835 w 93962"/>
                  <a:gd name="connsiteY15" fmla="*/ 138896 h 138895"/>
                  <a:gd name="connsiteX16" fmla="*/ 3196 w 93962"/>
                  <a:gd name="connsiteY16" fmla="*/ 138896 h 138895"/>
                  <a:gd name="connsiteX17" fmla="*/ 930 w 93962"/>
                  <a:gd name="connsiteY17" fmla="*/ 137968 h 138895"/>
                  <a:gd name="connsiteX18" fmla="*/ 0 w 93962"/>
                  <a:gd name="connsiteY18" fmla="*/ 135705 h 138895"/>
                  <a:gd name="connsiteX19" fmla="*/ 0 w 93962"/>
                  <a:gd name="connsiteY19" fmla="*/ 5396 h 138895"/>
                  <a:gd name="connsiteX20" fmla="*/ 930 w 93962"/>
                  <a:gd name="connsiteY20" fmla="*/ 3133 h 138895"/>
                  <a:gd name="connsiteX21" fmla="*/ 3196 w 93962"/>
                  <a:gd name="connsiteY21" fmla="*/ 2205 h 138895"/>
                  <a:gd name="connsiteX22" fmla="*/ 27835 w 93962"/>
                  <a:gd name="connsiteY22" fmla="*/ 2205 h 138895"/>
                  <a:gd name="connsiteX23" fmla="*/ 30101 w 93962"/>
                  <a:gd name="connsiteY23" fmla="*/ 3133 h 138895"/>
                  <a:gd name="connsiteX24" fmla="*/ 31031 w 93962"/>
                  <a:gd name="connsiteY24" fmla="*/ 5396 h 138895"/>
                  <a:gd name="connsiteX25" fmla="*/ 31031 w 93962"/>
                  <a:gd name="connsiteY25" fmla="*/ 10733 h 138895"/>
                  <a:gd name="connsiteX26" fmla="*/ 31728 w 93962"/>
                  <a:gd name="connsiteY26" fmla="*/ 11662 h 138895"/>
                  <a:gd name="connsiteX27" fmla="*/ 33181 w 93962"/>
                  <a:gd name="connsiteY27" fmla="*/ 10733 h 138895"/>
                  <a:gd name="connsiteX28" fmla="*/ 58632 w 93962"/>
                  <a:gd name="connsiteY28" fmla="*/ 0 h 138895"/>
                  <a:gd name="connsiteX29" fmla="*/ 85014 w 93962"/>
                  <a:gd name="connsiteY29" fmla="*/ 11662 h 13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38895">
                    <a:moveTo>
                      <a:pt x="84956" y="11604"/>
                    </a:moveTo>
                    <a:cubicBezTo>
                      <a:pt x="90941" y="19378"/>
                      <a:pt x="93963" y="30402"/>
                      <a:pt x="93963" y="44674"/>
                    </a:cubicBezTo>
                    <a:lnTo>
                      <a:pt x="93963" y="135647"/>
                    </a:lnTo>
                    <a:cubicBezTo>
                      <a:pt x="93963" y="136517"/>
                      <a:pt x="93672" y="137329"/>
                      <a:pt x="93033" y="137910"/>
                    </a:cubicBezTo>
                    <a:cubicBezTo>
                      <a:pt x="92394" y="138548"/>
                      <a:pt x="91639" y="138838"/>
                      <a:pt x="90767" y="138838"/>
                    </a:cubicBezTo>
                    <a:lnTo>
                      <a:pt x="66128" y="138838"/>
                    </a:lnTo>
                    <a:cubicBezTo>
                      <a:pt x="65257" y="138838"/>
                      <a:pt x="64502" y="138548"/>
                      <a:pt x="63862" y="137910"/>
                    </a:cubicBezTo>
                    <a:cubicBezTo>
                      <a:pt x="63223" y="137271"/>
                      <a:pt x="62933" y="136517"/>
                      <a:pt x="62933" y="135647"/>
                    </a:cubicBezTo>
                    <a:lnTo>
                      <a:pt x="62933" y="47053"/>
                    </a:lnTo>
                    <a:cubicBezTo>
                      <a:pt x="62933" y="40613"/>
                      <a:pt x="61596" y="35623"/>
                      <a:pt x="58923" y="32084"/>
                    </a:cubicBezTo>
                    <a:cubicBezTo>
                      <a:pt x="56250" y="28545"/>
                      <a:pt x="52415" y="26746"/>
                      <a:pt x="47417" y="26746"/>
                    </a:cubicBezTo>
                    <a:cubicBezTo>
                      <a:pt x="42420" y="26746"/>
                      <a:pt x="38236" y="28603"/>
                      <a:pt x="35331" y="32374"/>
                    </a:cubicBezTo>
                    <a:cubicBezTo>
                      <a:pt x="32483" y="36145"/>
                      <a:pt x="31031" y="41309"/>
                      <a:pt x="31031" y="47923"/>
                    </a:cubicBezTo>
                    <a:lnTo>
                      <a:pt x="31031" y="135705"/>
                    </a:lnTo>
                    <a:cubicBezTo>
                      <a:pt x="31031" y="136575"/>
                      <a:pt x="30740" y="137387"/>
                      <a:pt x="30101" y="137968"/>
                    </a:cubicBezTo>
                    <a:cubicBezTo>
                      <a:pt x="29461" y="138606"/>
                      <a:pt x="28706" y="138896"/>
                      <a:pt x="27835" y="138896"/>
                    </a:cubicBezTo>
                    <a:lnTo>
                      <a:pt x="3196" y="138896"/>
                    </a:lnTo>
                    <a:cubicBezTo>
                      <a:pt x="2325" y="138896"/>
                      <a:pt x="1511" y="138606"/>
                      <a:pt x="930" y="137968"/>
                    </a:cubicBezTo>
                    <a:cubicBezTo>
                      <a:pt x="290" y="137329"/>
                      <a:pt x="0" y="136575"/>
                      <a:pt x="0" y="135705"/>
                    </a:cubicBezTo>
                    <a:lnTo>
                      <a:pt x="0" y="5396"/>
                    </a:lnTo>
                    <a:cubicBezTo>
                      <a:pt x="0" y="4525"/>
                      <a:pt x="290" y="3771"/>
                      <a:pt x="930" y="3133"/>
                    </a:cubicBezTo>
                    <a:cubicBezTo>
                      <a:pt x="1569" y="2495"/>
                      <a:pt x="2325" y="2205"/>
                      <a:pt x="3196" y="2205"/>
                    </a:cubicBezTo>
                    <a:lnTo>
                      <a:pt x="27835" y="2205"/>
                    </a:lnTo>
                    <a:cubicBezTo>
                      <a:pt x="28706" y="2205"/>
                      <a:pt x="29461" y="2495"/>
                      <a:pt x="30101" y="3133"/>
                    </a:cubicBezTo>
                    <a:cubicBezTo>
                      <a:pt x="30740" y="3771"/>
                      <a:pt x="31031" y="4525"/>
                      <a:pt x="31031" y="5396"/>
                    </a:cubicBezTo>
                    <a:lnTo>
                      <a:pt x="31031" y="10733"/>
                    </a:lnTo>
                    <a:cubicBezTo>
                      <a:pt x="31031" y="11256"/>
                      <a:pt x="31263" y="11604"/>
                      <a:pt x="31728" y="11662"/>
                    </a:cubicBezTo>
                    <a:cubicBezTo>
                      <a:pt x="32193" y="11778"/>
                      <a:pt x="32657" y="11430"/>
                      <a:pt x="33181" y="10733"/>
                    </a:cubicBezTo>
                    <a:cubicBezTo>
                      <a:pt x="39224" y="3597"/>
                      <a:pt x="47766" y="0"/>
                      <a:pt x="58632" y="0"/>
                    </a:cubicBezTo>
                    <a:cubicBezTo>
                      <a:pt x="70254" y="0"/>
                      <a:pt x="79029" y="3887"/>
                      <a:pt x="85014" y="11662"/>
                    </a:cubicBezTo>
                    <a:close/>
                  </a:path>
                </a:pathLst>
              </a:custGeom>
              <a:solidFill>
                <a:srgbClr val="4C5336"/>
              </a:solidFill>
              <a:ln w="5811"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8EE50136-F2B0-4044-9C00-5AF6012E17D5}"/>
                  </a:ext>
                </a:extLst>
              </p:cNvPr>
              <p:cNvSpPr/>
              <p:nvPr/>
            </p:nvSpPr>
            <p:spPr>
              <a:xfrm>
                <a:off x="4015525" y="1869593"/>
                <a:ext cx="93962" cy="138895"/>
              </a:xfrm>
              <a:custGeom>
                <a:avLst/>
                <a:gdLst>
                  <a:gd name="connsiteX0" fmla="*/ 84956 w 93962"/>
                  <a:gd name="connsiteY0" fmla="*/ 11604 h 138895"/>
                  <a:gd name="connsiteX1" fmla="*/ 93963 w 93962"/>
                  <a:gd name="connsiteY1" fmla="*/ 44674 h 138895"/>
                  <a:gd name="connsiteX2" fmla="*/ 93963 w 93962"/>
                  <a:gd name="connsiteY2" fmla="*/ 135647 h 138895"/>
                  <a:gd name="connsiteX3" fmla="*/ 93033 w 93962"/>
                  <a:gd name="connsiteY3" fmla="*/ 137910 h 138895"/>
                  <a:gd name="connsiteX4" fmla="*/ 90767 w 93962"/>
                  <a:gd name="connsiteY4" fmla="*/ 138838 h 138895"/>
                  <a:gd name="connsiteX5" fmla="*/ 66128 w 93962"/>
                  <a:gd name="connsiteY5" fmla="*/ 138838 h 138895"/>
                  <a:gd name="connsiteX6" fmla="*/ 63862 w 93962"/>
                  <a:gd name="connsiteY6" fmla="*/ 137910 h 138895"/>
                  <a:gd name="connsiteX7" fmla="*/ 62933 w 93962"/>
                  <a:gd name="connsiteY7" fmla="*/ 135647 h 138895"/>
                  <a:gd name="connsiteX8" fmla="*/ 62933 w 93962"/>
                  <a:gd name="connsiteY8" fmla="*/ 47053 h 138895"/>
                  <a:gd name="connsiteX9" fmla="*/ 58923 w 93962"/>
                  <a:gd name="connsiteY9" fmla="*/ 32084 h 138895"/>
                  <a:gd name="connsiteX10" fmla="*/ 47417 w 93962"/>
                  <a:gd name="connsiteY10" fmla="*/ 26746 h 138895"/>
                  <a:gd name="connsiteX11" fmla="*/ 35331 w 93962"/>
                  <a:gd name="connsiteY11" fmla="*/ 32374 h 138895"/>
                  <a:gd name="connsiteX12" fmla="*/ 31031 w 93962"/>
                  <a:gd name="connsiteY12" fmla="*/ 47923 h 138895"/>
                  <a:gd name="connsiteX13" fmla="*/ 31031 w 93962"/>
                  <a:gd name="connsiteY13" fmla="*/ 135705 h 138895"/>
                  <a:gd name="connsiteX14" fmla="*/ 30101 w 93962"/>
                  <a:gd name="connsiteY14" fmla="*/ 137968 h 138895"/>
                  <a:gd name="connsiteX15" fmla="*/ 27835 w 93962"/>
                  <a:gd name="connsiteY15" fmla="*/ 138896 h 138895"/>
                  <a:gd name="connsiteX16" fmla="*/ 3196 w 93962"/>
                  <a:gd name="connsiteY16" fmla="*/ 138896 h 138895"/>
                  <a:gd name="connsiteX17" fmla="*/ 930 w 93962"/>
                  <a:gd name="connsiteY17" fmla="*/ 137968 h 138895"/>
                  <a:gd name="connsiteX18" fmla="*/ 0 w 93962"/>
                  <a:gd name="connsiteY18" fmla="*/ 135705 h 138895"/>
                  <a:gd name="connsiteX19" fmla="*/ 0 w 93962"/>
                  <a:gd name="connsiteY19" fmla="*/ 5396 h 138895"/>
                  <a:gd name="connsiteX20" fmla="*/ 930 w 93962"/>
                  <a:gd name="connsiteY20" fmla="*/ 3133 h 138895"/>
                  <a:gd name="connsiteX21" fmla="*/ 3196 w 93962"/>
                  <a:gd name="connsiteY21" fmla="*/ 2205 h 138895"/>
                  <a:gd name="connsiteX22" fmla="*/ 27835 w 93962"/>
                  <a:gd name="connsiteY22" fmla="*/ 2205 h 138895"/>
                  <a:gd name="connsiteX23" fmla="*/ 30101 w 93962"/>
                  <a:gd name="connsiteY23" fmla="*/ 3133 h 138895"/>
                  <a:gd name="connsiteX24" fmla="*/ 31031 w 93962"/>
                  <a:gd name="connsiteY24" fmla="*/ 5396 h 138895"/>
                  <a:gd name="connsiteX25" fmla="*/ 31031 w 93962"/>
                  <a:gd name="connsiteY25" fmla="*/ 10733 h 138895"/>
                  <a:gd name="connsiteX26" fmla="*/ 31728 w 93962"/>
                  <a:gd name="connsiteY26" fmla="*/ 11662 h 138895"/>
                  <a:gd name="connsiteX27" fmla="*/ 33181 w 93962"/>
                  <a:gd name="connsiteY27" fmla="*/ 10733 h 138895"/>
                  <a:gd name="connsiteX28" fmla="*/ 58632 w 93962"/>
                  <a:gd name="connsiteY28" fmla="*/ 0 h 138895"/>
                  <a:gd name="connsiteX29" fmla="*/ 85014 w 93962"/>
                  <a:gd name="connsiteY29" fmla="*/ 11662 h 13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38895">
                    <a:moveTo>
                      <a:pt x="84956" y="11604"/>
                    </a:moveTo>
                    <a:cubicBezTo>
                      <a:pt x="90941" y="19378"/>
                      <a:pt x="93963" y="30402"/>
                      <a:pt x="93963" y="44674"/>
                    </a:cubicBezTo>
                    <a:lnTo>
                      <a:pt x="93963" y="135647"/>
                    </a:lnTo>
                    <a:cubicBezTo>
                      <a:pt x="93963" y="136517"/>
                      <a:pt x="93672" y="137329"/>
                      <a:pt x="93033" y="137910"/>
                    </a:cubicBezTo>
                    <a:cubicBezTo>
                      <a:pt x="92394" y="138548"/>
                      <a:pt x="91639" y="138838"/>
                      <a:pt x="90767" y="138838"/>
                    </a:cubicBezTo>
                    <a:lnTo>
                      <a:pt x="66128" y="138838"/>
                    </a:lnTo>
                    <a:cubicBezTo>
                      <a:pt x="65257" y="138838"/>
                      <a:pt x="64502" y="138548"/>
                      <a:pt x="63862" y="137910"/>
                    </a:cubicBezTo>
                    <a:cubicBezTo>
                      <a:pt x="63223" y="137271"/>
                      <a:pt x="62933" y="136517"/>
                      <a:pt x="62933" y="135647"/>
                    </a:cubicBezTo>
                    <a:lnTo>
                      <a:pt x="62933" y="47053"/>
                    </a:lnTo>
                    <a:cubicBezTo>
                      <a:pt x="62933" y="40613"/>
                      <a:pt x="61596" y="35623"/>
                      <a:pt x="58923" y="32084"/>
                    </a:cubicBezTo>
                    <a:cubicBezTo>
                      <a:pt x="56250" y="28545"/>
                      <a:pt x="52415" y="26746"/>
                      <a:pt x="47417" y="26746"/>
                    </a:cubicBezTo>
                    <a:cubicBezTo>
                      <a:pt x="42420" y="26746"/>
                      <a:pt x="38236" y="28603"/>
                      <a:pt x="35331" y="32374"/>
                    </a:cubicBezTo>
                    <a:cubicBezTo>
                      <a:pt x="32483" y="36145"/>
                      <a:pt x="31031" y="41309"/>
                      <a:pt x="31031" y="47923"/>
                    </a:cubicBezTo>
                    <a:lnTo>
                      <a:pt x="31031" y="135705"/>
                    </a:lnTo>
                    <a:cubicBezTo>
                      <a:pt x="31031" y="136575"/>
                      <a:pt x="30740" y="137387"/>
                      <a:pt x="30101" y="137968"/>
                    </a:cubicBezTo>
                    <a:cubicBezTo>
                      <a:pt x="29461" y="138606"/>
                      <a:pt x="28706" y="138896"/>
                      <a:pt x="27835" y="138896"/>
                    </a:cubicBezTo>
                    <a:lnTo>
                      <a:pt x="3196" y="138896"/>
                    </a:lnTo>
                    <a:cubicBezTo>
                      <a:pt x="2325" y="138896"/>
                      <a:pt x="1511" y="138606"/>
                      <a:pt x="930" y="137968"/>
                    </a:cubicBezTo>
                    <a:cubicBezTo>
                      <a:pt x="290" y="137329"/>
                      <a:pt x="0" y="136575"/>
                      <a:pt x="0" y="135705"/>
                    </a:cubicBezTo>
                    <a:lnTo>
                      <a:pt x="0" y="5396"/>
                    </a:lnTo>
                    <a:cubicBezTo>
                      <a:pt x="0" y="4525"/>
                      <a:pt x="290" y="3771"/>
                      <a:pt x="930" y="3133"/>
                    </a:cubicBezTo>
                    <a:cubicBezTo>
                      <a:pt x="1569" y="2495"/>
                      <a:pt x="2325" y="2205"/>
                      <a:pt x="3196" y="2205"/>
                    </a:cubicBezTo>
                    <a:lnTo>
                      <a:pt x="27835" y="2205"/>
                    </a:lnTo>
                    <a:cubicBezTo>
                      <a:pt x="28706" y="2205"/>
                      <a:pt x="29461" y="2495"/>
                      <a:pt x="30101" y="3133"/>
                    </a:cubicBezTo>
                    <a:cubicBezTo>
                      <a:pt x="30740" y="3771"/>
                      <a:pt x="31031" y="4525"/>
                      <a:pt x="31031" y="5396"/>
                    </a:cubicBezTo>
                    <a:lnTo>
                      <a:pt x="31031" y="10733"/>
                    </a:lnTo>
                    <a:cubicBezTo>
                      <a:pt x="31031" y="11256"/>
                      <a:pt x="31263" y="11604"/>
                      <a:pt x="31728" y="11662"/>
                    </a:cubicBezTo>
                    <a:cubicBezTo>
                      <a:pt x="32193" y="11778"/>
                      <a:pt x="32657" y="11430"/>
                      <a:pt x="33181" y="10733"/>
                    </a:cubicBezTo>
                    <a:cubicBezTo>
                      <a:pt x="39224" y="3597"/>
                      <a:pt x="47766" y="0"/>
                      <a:pt x="58632" y="0"/>
                    </a:cubicBezTo>
                    <a:cubicBezTo>
                      <a:pt x="70254" y="0"/>
                      <a:pt x="79029" y="3887"/>
                      <a:pt x="85014" y="11662"/>
                    </a:cubicBezTo>
                    <a:close/>
                  </a:path>
                </a:pathLst>
              </a:custGeom>
              <a:solidFill>
                <a:srgbClr val="4C5336"/>
              </a:solidFill>
              <a:ln w="5811"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CB73FB0E-90B3-494E-A784-40485BB87974}"/>
                  </a:ext>
                </a:extLst>
              </p:cNvPr>
              <p:cNvSpPr/>
              <p:nvPr/>
            </p:nvSpPr>
            <p:spPr>
              <a:xfrm>
                <a:off x="4130349" y="1814997"/>
                <a:ext cx="37771" cy="193433"/>
              </a:xfrm>
              <a:custGeom>
                <a:avLst/>
                <a:gdLst>
                  <a:gd name="connsiteX0" fmla="*/ 5346 w 37771"/>
                  <a:gd name="connsiteY0" fmla="*/ 32606 h 193433"/>
                  <a:gd name="connsiteX1" fmla="*/ 0 w 37771"/>
                  <a:gd name="connsiteY1" fmla="*/ 18972 h 193433"/>
                  <a:gd name="connsiteX2" fmla="*/ 5346 w 37771"/>
                  <a:gd name="connsiteY2" fmla="*/ 5338 h 193433"/>
                  <a:gd name="connsiteX3" fmla="*/ 19002 w 37771"/>
                  <a:gd name="connsiteY3" fmla="*/ 0 h 193433"/>
                  <a:gd name="connsiteX4" fmla="*/ 32541 w 37771"/>
                  <a:gd name="connsiteY4" fmla="*/ 5338 h 193433"/>
                  <a:gd name="connsiteX5" fmla="*/ 37771 w 37771"/>
                  <a:gd name="connsiteY5" fmla="*/ 18972 h 193433"/>
                  <a:gd name="connsiteX6" fmla="*/ 32425 w 37771"/>
                  <a:gd name="connsiteY6" fmla="*/ 32606 h 193433"/>
                  <a:gd name="connsiteX7" fmla="*/ 19002 w 37771"/>
                  <a:gd name="connsiteY7" fmla="*/ 37944 h 193433"/>
                  <a:gd name="connsiteX8" fmla="*/ 5346 w 37771"/>
                  <a:gd name="connsiteY8" fmla="*/ 32606 h 193433"/>
                  <a:gd name="connsiteX9" fmla="*/ 4649 w 37771"/>
                  <a:gd name="connsiteY9" fmla="*/ 192505 h 193433"/>
                  <a:gd name="connsiteX10" fmla="*/ 3719 w 37771"/>
                  <a:gd name="connsiteY10" fmla="*/ 190242 h 193433"/>
                  <a:gd name="connsiteX11" fmla="*/ 3719 w 37771"/>
                  <a:gd name="connsiteY11" fmla="*/ 59933 h 193433"/>
                  <a:gd name="connsiteX12" fmla="*/ 4649 w 37771"/>
                  <a:gd name="connsiteY12" fmla="*/ 57670 h 193433"/>
                  <a:gd name="connsiteX13" fmla="*/ 6915 w 37771"/>
                  <a:gd name="connsiteY13" fmla="*/ 56742 h 193433"/>
                  <a:gd name="connsiteX14" fmla="*/ 31553 w 37771"/>
                  <a:gd name="connsiteY14" fmla="*/ 56742 h 193433"/>
                  <a:gd name="connsiteX15" fmla="*/ 33820 w 37771"/>
                  <a:gd name="connsiteY15" fmla="*/ 57670 h 193433"/>
                  <a:gd name="connsiteX16" fmla="*/ 34749 w 37771"/>
                  <a:gd name="connsiteY16" fmla="*/ 59933 h 193433"/>
                  <a:gd name="connsiteX17" fmla="*/ 34749 w 37771"/>
                  <a:gd name="connsiteY17" fmla="*/ 190242 h 193433"/>
                  <a:gd name="connsiteX18" fmla="*/ 33820 w 37771"/>
                  <a:gd name="connsiteY18" fmla="*/ 192505 h 193433"/>
                  <a:gd name="connsiteX19" fmla="*/ 31553 w 37771"/>
                  <a:gd name="connsiteY19" fmla="*/ 193433 h 193433"/>
                  <a:gd name="connsiteX20" fmla="*/ 6915 w 37771"/>
                  <a:gd name="connsiteY20" fmla="*/ 193433 h 193433"/>
                  <a:gd name="connsiteX21" fmla="*/ 4649 w 37771"/>
                  <a:gd name="connsiteY21" fmla="*/ 192505 h 1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771" h="193433">
                    <a:moveTo>
                      <a:pt x="5346" y="32606"/>
                    </a:moveTo>
                    <a:cubicBezTo>
                      <a:pt x="1743" y="29009"/>
                      <a:pt x="0" y="24484"/>
                      <a:pt x="0" y="18972"/>
                    </a:cubicBezTo>
                    <a:cubicBezTo>
                      <a:pt x="0" y="13460"/>
                      <a:pt x="1801" y="8877"/>
                      <a:pt x="5346" y="5338"/>
                    </a:cubicBezTo>
                    <a:cubicBezTo>
                      <a:pt x="8891" y="1799"/>
                      <a:pt x="13481" y="0"/>
                      <a:pt x="19002" y="0"/>
                    </a:cubicBezTo>
                    <a:cubicBezTo>
                      <a:pt x="24522" y="0"/>
                      <a:pt x="29055" y="1799"/>
                      <a:pt x="32541" y="5338"/>
                    </a:cubicBezTo>
                    <a:cubicBezTo>
                      <a:pt x="36028" y="8877"/>
                      <a:pt x="37771" y="13460"/>
                      <a:pt x="37771" y="18972"/>
                    </a:cubicBezTo>
                    <a:cubicBezTo>
                      <a:pt x="37771" y="24484"/>
                      <a:pt x="35970" y="29067"/>
                      <a:pt x="32425" y="32606"/>
                    </a:cubicBezTo>
                    <a:cubicBezTo>
                      <a:pt x="28880" y="36145"/>
                      <a:pt x="24406" y="37944"/>
                      <a:pt x="19002" y="37944"/>
                    </a:cubicBezTo>
                    <a:cubicBezTo>
                      <a:pt x="13598" y="37944"/>
                      <a:pt x="8891" y="36145"/>
                      <a:pt x="5346" y="32606"/>
                    </a:cubicBezTo>
                    <a:close/>
                    <a:moveTo>
                      <a:pt x="4649" y="192505"/>
                    </a:moveTo>
                    <a:cubicBezTo>
                      <a:pt x="4010" y="191867"/>
                      <a:pt x="3719" y="191112"/>
                      <a:pt x="3719" y="190242"/>
                    </a:cubicBezTo>
                    <a:lnTo>
                      <a:pt x="3719" y="59933"/>
                    </a:lnTo>
                    <a:cubicBezTo>
                      <a:pt x="3719" y="59063"/>
                      <a:pt x="4010" y="58308"/>
                      <a:pt x="4649" y="57670"/>
                    </a:cubicBezTo>
                    <a:cubicBezTo>
                      <a:pt x="5288" y="57032"/>
                      <a:pt x="6043" y="56742"/>
                      <a:pt x="6915" y="56742"/>
                    </a:cubicBezTo>
                    <a:lnTo>
                      <a:pt x="31553" y="56742"/>
                    </a:lnTo>
                    <a:cubicBezTo>
                      <a:pt x="32425" y="56742"/>
                      <a:pt x="33181" y="57032"/>
                      <a:pt x="33820" y="57670"/>
                    </a:cubicBezTo>
                    <a:cubicBezTo>
                      <a:pt x="34459" y="58308"/>
                      <a:pt x="34749" y="59063"/>
                      <a:pt x="34749" y="59933"/>
                    </a:cubicBezTo>
                    <a:lnTo>
                      <a:pt x="34749" y="190242"/>
                    </a:lnTo>
                    <a:cubicBezTo>
                      <a:pt x="34749" y="191112"/>
                      <a:pt x="34459" y="191925"/>
                      <a:pt x="33820" y="192505"/>
                    </a:cubicBezTo>
                    <a:cubicBezTo>
                      <a:pt x="33181" y="193143"/>
                      <a:pt x="32425" y="193433"/>
                      <a:pt x="31553" y="193433"/>
                    </a:cubicBezTo>
                    <a:lnTo>
                      <a:pt x="6915" y="193433"/>
                    </a:lnTo>
                    <a:cubicBezTo>
                      <a:pt x="6043" y="193433"/>
                      <a:pt x="5230" y="193143"/>
                      <a:pt x="4649" y="192505"/>
                    </a:cubicBezTo>
                    <a:close/>
                  </a:path>
                </a:pathLst>
              </a:custGeom>
              <a:solidFill>
                <a:srgbClr val="4C5336"/>
              </a:solidFill>
              <a:ln w="5811"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B95B2A40-3B7E-5A41-95FD-4AE03EF5C192}"/>
                  </a:ext>
                </a:extLst>
              </p:cNvPr>
              <p:cNvSpPr/>
              <p:nvPr/>
            </p:nvSpPr>
            <p:spPr>
              <a:xfrm>
                <a:off x="4182938" y="1837740"/>
                <a:ext cx="65024" cy="170690"/>
              </a:xfrm>
              <a:custGeom>
                <a:avLst/>
                <a:gdLst>
                  <a:gd name="connsiteX0" fmla="*/ 64153 w 65024"/>
                  <a:gd name="connsiteY0" fmla="*/ 54943 h 170690"/>
                  <a:gd name="connsiteX1" fmla="*/ 61887 w 65024"/>
                  <a:gd name="connsiteY1" fmla="*/ 55872 h 170690"/>
                  <a:gd name="connsiteX2" fmla="*/ 45267 w 65024"/>
                  <a:gd name="connsiteY2" fmla="*/ 55872 h 170690"/>
                  <a:gd name="connsiteX3" fmla="*/ 43931 w 65024"/>
                  <a:gd name="connsiteY3" fmla="*/ 57206 h 170690"/>
                  <a:gd name="connsiteX4" fmla="*/ 43931 w 65024"/>
                  <a:gd name="connsiteY4" fmla="*/ 127350 h 170690"/>
                  <a:gd name="connsiteX5" fmla="*/ 47417 w 65024"/>
                  <a:gd name="connsiteY5" fmla="*/ 140346 h 170690"/>
                  <a:gd name="connsiteX6" fmla="*/ 57877 w 65024"/>
                  <a:gd name="connsiteY6" fmla="*/ 143711 h 170690"/>
                  <a:gd name="connsiteX7" fmla="*/ 59737 w 65024"/>
                  <a:gd name="connsiteY7" fmla="*/ 143711 h 170690"/>
                  <a:gd name="connsiteX8" fmla="*/ 62003 w 65024"/>
                  <a:gd name="connsiteY8" fmla="*/ 144640 h 170690"/>
                  <a:gd name="connsiteX9" fmla="*/ 62933 w 65024"/>
                  <a:gd name="connsiteY9" fmla="*/ 146902 h 170690"/>
                  <a:gd name="connsiteX10" fmla="*/ 62933 w 65024"/>
                  <a:gd name="connsiteY10" fmla="*/ 167499 h 170690"/>
                  <a:gd name="connsiteX11" fmla="*/ 62003 w 65024"/>
                  <a:gd name="connsiteY11" fmla="*/ 169762 h 170690"/>
                  <a:gd name="connsiteX12" fmla="*/ 59737 w 65024"/>
                  <a:gd name="connsiteY12" fmla="*/ 170690 h 170690"/>
                  <a:gd name="connsiteX13" fmla="*/ 50613 w 65024"/>
                  <a:gd name="connsiteY13" fmla="*/ 170690 h 170690"/>
                  <a:gd name="connsiteX14" fmla="*/ 23128 w 65024"/>
                  <a:gd name="connsiteY14" fmla="*/ 164018 h 170690"/>
                  <a:gd name="connsiteX15" fmla="*/ 13888 w 65024"/>
                  <a:gd name="connsiteY15" fmla="*/ 138838 h 170690"/>
                  <a:gd name="connsiteX16" fmla="*/ 13888 w 65024"/>
                  <a:gd name="connsiteY16" fmla="*/ 57206 h 170690"/>
                  <a:gd name="connsiteX17" fmla="*/ 12552 w 65024"/>
                  <a:gd name="connsiteY17" fmla="*/ 55872 h 170690"/>
                  <a:gd name="connsiteX18" fmla="*/ 3196 w 65024"/>
                  <a:gd name="connsiteY18" fmla="*/ 55872 h 170690"/>
                  <a:gd name="connsiteX19" fmla="*/ 930 w 65024"/>
                  <a:gd name="connsiteY19" fmla="*/ 54943 h 170690"/>
                  <a:gd name="connsiteX20" fmla="*/ 0 w 65024"/>
                  <a:gd name="connsiteY20" fmla="*/ 52681 h 170690"/>
                  <a:gd name="connsiteX21" fmla="*/ 0 w 65024"/>
                  <a:gd name="connsiteY21" fmla="*/ 37132 h 170690"/>
                  <a:gd name="connsiteX22" fmla="*/ 930 w 65024"/>
                  <a:gd name="connsiteY22" fmla="*/ 34869 h 170690"/>
                  <a:gd name="connsiteX23" fmla="*/ 3196 w 65024"/>
                  <a:gd name="connsiteY23" fmla="*/ 33941 h 170690"/>
                  <a:gd name="connsiteX24" fmla="*/ 12552 w 65024"/>
                  <a:gd name="connsiteY24" fmla="*/ 33941 h 170690"/>
                  <a:gd name="connsiteX25" fmla="*/ 13888 w 65024"/>
                  <a:gd name="connsiteY25" fmla="*/ 32606 h 170690"/>
                  <a:gd name="connsiteX26" fmla="*/ 13888 w 65024"/>
                  <a:gd name="connsiteY26" fmla="*/ 3191 h 170690"/>
                  <a:gd name="connsiteX27" fmla="*/ 14818 w 65024"/>
                  <a:gd name="connsiteY27" fmla="*/ 928 h 170690"/>
                  <a:gd name="connsiteX28" fmla="*/ 17084 w 65024"/>
                  <a:gd name="connsiteY28" fmla="*/ 0 h 170690"/>
                  <a:gd name="connsiteX29" fmla="*/ 40677 w 65024"/>
                  <a:gd name="connsiteY29" fmla="*/ 0 h 170690"/>
                  <a:gd name="connsiteX30" fmla="*/ 42943 w 65024"/>
                  <a:gd name="connsiteY30" fmla="*/ 928 h 170690"/>
                  <a:gd name="connsiteX31" fmla="*/ 43872 w 65024"/>
                  <a:gd name="connsiteY31" fmla="*/ 3191 h 170690"/>
                  <a:gd name="connsiteX32" fmla="*/ 43872 w 65024"/>
                  <a:gd name="connsiteY32" fmla="*/ 32606 h 170690"/>
                  <a:gd name="connsiteX33" fmla="*/ 45209 w 65024"/>
                  <a:gd name="connsiteY33" fmla="*/ 33941 h 170690"/>
                  <a:gd name="connsiteX34" fmla="*/ 61828 w 65024"/>
                  <a:gd name="connsiteY34" fmla="*/ 33941 h 170690"/>
                  <a:gd name="connsiteX35" fmla="*/ 64095 w 65024"/>
                  <a:gd name="connsiteY35" fmla="*/ 34869 h 170690"/>
                  <a:gd name="connsiteX36" fmla="*/ 65024 w 65024"/>
                  <a:gd name="connsiteY36" fmla="*/ 37132 h 170690"/>
                  <a:gd name="connsiteX37" fmla="*/ 65024 w 65024"/>
                  <a:gd name="connsiteY37" fmla="*/ 52681 h 170690"/>
                  <a:gd name="connsiteX38" fmla="*/ 64095 w 65024"/>
                  <a:gd name="connsiteY38" fmla="*/ 54943 h 1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5024" h="170690">
                    <a:moveTo>
                      <a:pt x="64153" y="54943"/>
                    </a:moveTo>
                    <a:cubicBezTo>
                      <a:pt x="63513" y="55582"/>
                      <a:pt x="62758" y="55872"/>
                      <a:pt x="61887" y="55872"/>
                    </a:cubicBezTo>
                    <a:lnTo>
                      <a:pt x="45267" y="55872"/>
                    </a:lnTo>
                    <a:cubicBezTo>
                      <a:pt x="44396" y="55872"/>
                      <a:pt x="43931" y="56336"/>
                      <a:pt x="43931" y="57206"/>
                    </a:cubicBezTo>
                    <a:lnTo>
                      <a:pt x="43931" y="127350"/>
                    </a:lnTo>
                    <a:cubicBezTo>
                      <a:pt x="43931" y="133616"/>
                      <a:pt x="45093" y="137910"/>
                      <a:pt x="47417" y="140346"/>
                    </a:cubicBezTo>
                    <a:cubicBezTo>
                      <a:pt x="49742" y="142783"/>
                      <a:pt x="53228" y="143886"/>
                      <a:pt x="57877" y="143711"/>
                    </a:cubicBezTo>
                    <a:lnTo>
                      <a:pt x="59737" y="143711"/>
                    </a:lnTo>
                    <a:cubicBezTo>
                      <a:pt x="60608" y="143711"/>
                      <a:pt x="61363" y="144002"/>
                      <a:pt x="62003" y="144640"/>
                    </a:cubicBezTo>
                    <a:cubicBezTo>
                      <a:pt x="62642" y="145278"/>
                      <a:pt x="62933" y="146032"/>
                      <a:pt x="62933" y="146902"/>
                    </a:cubicBezTo>
                    <a:lnTo>
                      <a:pt x="62933" y="167499"/>
                    </a:lnTo>
                    <a:cubicBezTo>
                      <a:pt x="62933" y="168369"/>
                      <a:pt x="62642" y="169182"/>
                      <a:pt x="62003" y="169762"/>
                    </a:cubicBezTo>
                    <a:cubicBezTo>
                      <a:pt x="61363" y="170342"/>
                      <a:pt x="60608" y="170690"/>
                      <a:pt x="59737" y="170690"/>
                    </a:cubicBezTo>
                    <a:lnTo>
                      <a:pt x="50613" y="170690"/>
                    </a:lnTo>
                    <a:cubicBezTo>
                      <a:pt x="38468" y="170690"/>
                      <a:pt x="29287" y="168485"/>
                      <a:pt x="23128" y="164018"/>
                    </a:cubicBezTo>
                    <a:cubicBezTo>
                      <a:pt x="16968" y="159550"/>
                      <a:pt x="13888" y="151196"/>
                      <a:pt x="13888" y="138838"/>
                    </a:cubicBezTo>
                    <a:lnTo>
                      <a:pt x="13888" y="57206"/>
                    </a:lnTo>
                    <a:cubicBezTo>
                      <a:pt x="13888" y="56336"/>
                      <a:pt x="13423" y="55872"/>
                      <a:pt x="12552" y="55872"/>
                    </a:cubicBezTo>
                    <a:lnTo>
                      <a:pt x="3196" y="55872"/>
                    </a:lnTo>
                    <a:cubicBezTo>
                      <a:pt x="2325" y="55872"/>
                      <a:pt x="1511" y="55582"/>
                      <a:pt x="930" y="54943"/>
                    </a:cubicBezTo>
                    <a:cubicBezTo>
                      <a:pt x="290" y="54305"/>
                      <a:pt x="0" y="53551"/>
                      <a:pt x="0" y="52681"/>
                    </a:cubicBezTo>
                    <a:lnTo>
                      <a:pt x="0" y="37132"/>
                    </a:lnTo>
                    <a:cubicBezTo>
                      <a:pt x="0" y="36261"/>
                      <a:pt x="290" y="35507"/>
                      <a:pt x="930" y="34869"/>
                    </a:cubicBezTo>
                    <a:cubicBezTo>
                      <a:pt x="1569" y="34231"/>
                      <a:pt x="2325" y="33941"/>
                      <a:pt x="3196" y="33941"/>
                    </a:cubicBezTo>
                    <a:lnTo>
                      <a:pt x="12552" y="33941"/>
                    </a:lnTo>
                    <a:cubicBezTo>
                      <a:pt x="13423" y="33941"/>
                      <a:pt x="13888" y="33477"/>
                      <a:pt x="13888" y="32606"/>
                    </a:cubicBezTo>
                    <a:lnTo>
                      <a:pt x="13888" y="3191"/>
                    </a:lnTo>
                    <a:cubicBezTo>
                      <a:pt x="13888" y="2321"/>
                      <a:pt x="14179" y="1567"/>
                      <a:pt x="14818" y="928"/>
                    </a:cubicBezTo>
                    <a:cubicBezTo>
                      <a:pt x="15457" y="290"/>
                      <a:pt x="16213" y="0"/>
                      <a:pt x="17084" y="0"/>
                    </a:cubicBezTo>
                    <a:lnTo>
                      <a:pt x="40677" y="0"/>
                    </a:lnTo>
                    <a:cubicBezTo>
                      <a:pt x="41548" y="0"/>
                      <a:pt x="42304" y="290"/>
                      <a:pt x="42943" y="928"/>
                    </a:cubicBezTo>
                    <a:cubicBezTo>
                      <a:pt x="43582" y="1567"/>
                      <a:pt x="43872" y="2321"/>
                      <a:pt x="43872" y="3191"/>
                    </a:cubicBezTo>
                    <a:lnTo>
                      <a:pt x="43872" y="32606"/>
                    </a:lnTo>
                    <a:cubicBezTo>
                      <a:pt x="43872" y="33477"/>
                      <a:pt x="44337" y="33941"/>
                      <a:pt x="45209" y="33941"/>
                    </a:cubicBezTo>
                    <a:lnTo>
                      <a:pt x="61828" y="33941"/>
                    </a:lnTo>
                    <a:cubicBezTo>
                      <a:pt x="62700" y="33941"/>
                      <a:pt x="63455" y="34231"/>
                      <a:pt x="64095" y="34869"/>
                    </a:cubicBezTo>
                    <a:cubicBezTo>
                      <a:pt x="64734" y="35507"/>
                      <a:pt x="65024" y="36261"/>
                      <a:pt x="65024" y="37132"/>
                    </a:cubicBezTo>
                    <a:lnTo>
                      <a:pt x="65024" y="52681"/>
                    </a:lnTo>
                    <a:cubicBezTo>
                      <a:pt x="65024" y="53551"/>
                      <a:pt x="64734" y="54305"/>
                      <a:pt x="64095" y="54943"/>
                    </a:cubicBezTo>
                    <a:close/>
                  </a:path>
                </a:pathLst>
              </a:custGeom>
              <a:solidFill>
                <a:srgbClr val="4C5336"/>
              </a:solidFill>
              <a:ln w="5811"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45854D16-40D3-E34D-BC2D-0DB7D19CD267}"/>
                  </a:ext>
                </a:extLst>
              </p:cNvPr>
              <p:cNvSpPr/>
              <p:nvPr/>
            </p:nvSpPr>
            <p:spPr>
              <a:xfrm>
                <a:off x="4265279" y="1871681"/>
                <a:ext cx="93963" cy="138605"/>
              </a:xfrm>
              <a:custGeom>
                <a:avLst/>
                <a:gdLst>
                  <a:gd name="connsiteX0" fmla="*/ 63862 w 93963"/>
                  <a:gd name="connsiteY0" fmla="*/ 928 h 138605"/>
                  <a:gd name="connsiteX1" fmla="*/ 66128 w 93963"/>
                  <a:gd name="connsiteY1" fmla="*/ 0 h 138605"/>
                  <a:gd name="connsiteX2" fmla="*/ 90767 w 93963"/>
                  <a:gd name="connsiteY2" fmla="*/ 0 h 138605"/>
                  <a:gd name="connsiteX3" fmla="*/ 93033 w 93963"/>
                  <a:gd name="connsiteY3" fmla="*/ 928 h 138605"/>
                  <a:gd name="connsiteX4" fmla="*/ 93963 w 93963"/>
                  <a:gd name="connsiteY4" fmla="*/ 3191 h 138605"/>
                  <a:gd name="connsiteX5" fmla="*/ 93963 w 93963"/>
                  <a:gd name="connsiteY5" fmla="*/ 133500 h 138605"/>
                  <a:gd name="connsiteX6" fmla="*/ 93033 w 93963"/>
                  <a:gd name="connsiteY6" fmla="*/ 135763 h 138605"/>
                  <a:gd name="connsiteX7" fmla="*/ 90767 w 93963"/>
                  <a:gd name="connsiteY7" fmla="*/ 136691 h 138605"/>
                  <a:gd name="connsiteX8" fmla="*/ 66128 w 93963"/>
                  <a:gd name="connsiteY8" fmla="*/ 136691 h 138605"/>
                  <a:gd name="connsiteX9" fmla="*/ 63862 w 93963"/>
                  <a:gd name="connsiteY9" fmla="*/ 135763 h 138605"/>
                  <a:gd name="connsiteX10" fmla="*/ 62933 w 93963"/>
                  <a:gd name="connsiteY10" fmla="*/ 133500 h 138605"/>
                  <a:gd name="connsiteX11" fmla="*/ 62933 w 93963"/>
                  <a:gd name="connsiteY11" fmla="*/ 127640 h 138605"/>
                  <a:gd name="connsiteX12" fmla="*/ 62410 w 93963"/>
                  <a:gd name="connsiteY12" fmla="*/ 126596 h 138605"/>
                  <a:gd name="connsiteX13" fmla="*/ 61364 w 93963"/>
                  <a:gd name="connsiteY13" fmla="*/ 127118 h 138605"/>
                  <a:gd name="connsiteX14" fmla="*/ 36435 w 93963"/>
                  <a:gd name="connsiteY14" fmla="*/ 138606 h 138605"/>
                  <a:gd name="connsiteX15" fmla="*/ 10053 w 93963"/>
                  <a:gd name="connsiteY15" fmla="*/ 128859 h 138605"/>
                  <a:gd name="connsiteX16" fmla="*/ 0 w 93963"/>
                  <a:gd name="connsiteY16" fmla="*/ 98747 h 138605"/>
                  <a:gd name="connsiteX17" fmla="*/ 0 w 93963"/>
                  <a:gd name="connsiteY17" fmla="*/ 3191 h 138605"/>
                  <a:gd name="connsiteX18" fmla="*/ 930 w 93963"/>
                  <a:gd name="connsiteY18" fmla="*/ 928 h 138605"/>
                  <a:gd name="connsiteX19" fmla="*/ 3196 w 93963"/>
                  <a:gd name="connsiteY19" fmla="*/ 0 h 138605"/>
                  <a:gd name="connsiteX20" fmla="*/ 27835 w 93963"/>
                  <a:gd name="connsiteY20" fmla="*/ 0 h 138605"/>
                  <a:gd name="connsiteX21" fmla="*/ 30101 w 93963"/>
                  <a:gd name="connsiteY21" fmla="*/ 928 h 138605"/>
                  <a:gd name="connsiteX22" fmla="*/ 31031 w 93963"/>
                  <a:gd name="connsiteY22" fmla="*/ 3191 h 138605"/>
                  <a:gd name="connsiteX23" fmla="*/ 31031 w 93963"/>
                  <a:gd name="connsiteY23" fmla="*/ 92075 h 138605"/>
                  <a:gd name="connsiteX24" fmla="*/ 46604 w 93963"/>
                  <a:gd name="connsiteY24" fmla="*/ 112149 h 138605"/>
                  <a:gd name="connsiteX25" fmla="*/ 58691 w 93963"/>
                  <a:gd name="connsiteY25" fmla="*/ 106406 h 138605"/>
                  <a:gd name="connsiteX26" fmla="*/ 62991 w 93963"/>
                  <a:gd name="connsiteY26" fmla="*/ 90741 h 138605"/>
                  <a:gd name="connsiteX27" fmla="*/ 62991 w 93963"/>
                  <a:gd name="connsiteY27" fmla="*/ 3249 h 138605"/>
                  <a:gd name="connsiteX28" fmla="*/ 63920 w 93963"/>
                  <a:gd name="connsiteY28" fmla="*/ 986 h 13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3963" h="138605">
                    <a:moveTo>
                      <a:pt x="63862" y="928"/>
                    </a:moveTo>
                    <a:cubicBezTo>
                      <a:pt x="64502" y="290"/>
                      <a:pt x="65257" y="0"/>
                      <a:pt x="66128" y="0"/>
                    </a:cubicBezTo>
                    <a:lnTo>
                      <a:pt x="90767" y="0"/>
                    </a:lnTo>
                    <a:cubicBezTo>
                      <a:pt x="91639" y="0"/>
                      <a:pt x="92394" y="290"/>
                      <a:pt x="93033" y="928"/>
                    </a:cubicBezTo>
                    <a:cubicBezTo>
                      <a:pt x="93673" y="1567"/>
                      <a:pt x="93963" y="2321"/>
                      <a:pt x="93963" y="3191"/>
                    </a:cubicBezTo>
                    <a:lnTo>
                      <a:pt x="93963" y="133500"/>
                    </a:lnTo>
                    <a:cubicBezTo>
                      <a:pt x="93963" y="134371"/>
                      <a:pt x="93673" y="135183"/>
                      <a:pt x="93033" y="135763"/>
                    </a:cubicBezTo>
                    <a:cubicBezTo>
                      <a:pt x="92394" y="136401"/>
                      <a:pt x="91639" y="136691"/>
                      <a:pt x="90767" y="136691"/>
                    </a:cubicBezTo>
                    <a:lnTo>
                      <a:pt x="66128" y="136691"/>
                    </a:lnTo>
                    <a:cubicBezTo>
                      <a:pt x="65257" y="136691"/>
                      <a:pt x="64502" y="136401"/>
                      <a:pt x="63862" y="135763"/>
                    </a:cubicBezTo>
                    <a:cubicBezTo>
                      <a:pt x="63223" y="135125"/>
                      <a:pt x="62933" y="134371"/>
                      <a:pt x="62933" y="133500"/>
                    </a:cubicBezTo>
                    <a:lnTo>
                      <a:pt x="62933" y="127640"/>
                    </a:lnTo>
                    <a:cubicBezTo>
                      <a:pt x="62933" y="127118"/>
                      <a:pt x="62758" y="126770"/>
                      <a:pt x="62410" y="126596"/>
                    </a:cubicBezTo>
                    <a:cubicBezTo>
                      <a:pt x="62061" y="126422"/>
                      <a:pt x="61712" y="126596"/>
                      <a:pt x="61364" y="127118"/>
                    </a:cubicBezTo>
                    <a:cubicBezTo>
                      <a:pt x="56192" y="134777"/>
                      <a:pt x="47882" y="138606"/>
                      <a:pt x="36435" y="138606"/>
                    </a:cubicBezTo>
                    <a:cubicBezTo>
                      <a:pt x="24987" y="138606"/>
                      <a:pt x="16736" y="135357"/>
                      <a:pt x="10053" y="128859"/>
                    </a:cubicBezTo>
                    <a:cubicBezTo>
                      <a:pt x="3370" y="122361"/>
                      <a:pt x="0" y="112324"/>
                      <a:pt x="0" y="98747"/>
                    </a:cubicBezTo>
                    <a:lnTo>
                      <a:pt x="0" y="3191"/>
                    </a:lnTo>
                    <a:cubicBezTo>
                      <a:pt x="0" y="2321"/>
                      <a:pt x="291" y="1567"/>
                      <a:pt x="930" y="928"/>
                    </a:cubicBezTo>
                    <a:cubicBezTo>
                      <a:pt x="1569" y="290"/>
                      <a:pt x="2325" y="0"/>
                      <a:pt x="3196" y="0"/>
                    </a:cubicBezTo>
                    <a:lnTo>
                      <a:pt x="27835" y="0"/>
                    </a:lnTo>
                    <a:cubicBezTo>
                      <a:pt x="28706" y="0"/>
                      <a:pt x="29461" y="290"/>
                      <a:pt x="30101" y="928"/>
                    </a:cubicBezTo>
                    <a:cubicBezTo>
                      <a:pt x="30740" y="1567"/>
                      <a:pt x="31031" y="2321"/>
                      <a:pt x="31031" y="3191"/>
                    </a:cubicBezTo>
                    <a:lnTo>
                      <a:pt x="31031" y="92075"/>
                    </a:lnTo>
                    <a:cubicBezTo>
                      <a:pt x="31031" y="105477"/>
                      <a:pt x="36202" y="112149"/>
                      <a:pt x="46604" y="112149"/>
                    </a:cubicBezTo>
                    <a:cubicBezTo>
                      <a:pt x="51776" y="112149"/>
                      <a:pt x="55785" y="110235"/>
                      <a:pt x="58691" y="106406"/>
                    </a:cubicBezTo>
                    <a:cubicBezTo>
                      <a:pt x="61538" y="102576"/>
                      <a:pt x="62991" y="97355"/>
                      <a:pt x="62991" y="90741"/>
                    </a:cubicBezTo>
                    <a:lnTo>
                      <a:pt x="62991" y="3249"/>
                    </a:lnTo>
                    <a:cubicBezTo>
                      <a:pt x="62991" y="2379"/>
                      <a:pt x="63281" y="1625"/>
                      <a:pt x="63920" y="986"/>
                    </a:cubicBezTo>
                    <a:close/>
                  </a:path>
                </a:pathLst>
              </a:custGeom>
              <a:solidFill>
                <a:srgbClr val="4C5336"/>
              </a:solidFill>
              <a:ln w="5811"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55D2347F-C95D-C04E-9CAD-8F139AAC492D}"/>
                  </a:ext>
                </a:extLst>
              </p:cNvPr>
              <p:cNvSpPr/>
              <p:nvPr/>
            </p:nvSpPr>
            <p:spPr>
              <a:xfrm>
                <a:off x="4379348" y="1870173"/>
                <a:ext cx="93207" cy="139940"/>
              </a:xfrm>
              <a:custGeom>
                <a:avLst/>
                <a:gdLst>
                  <a:gd name="connsiteX0" fmla="*/ 12610 w 93207"/>
                  <a:gd name="connsiteY0" fmla="*/ 129729 h 139940"/>
                  <a:gd name="connsiteX1" fmla="*/ 0 w 93207"/>
                  <a:gd name="connsiteY1" fmla="*/ 102170 h 139940"/>
                  <a:gd name="connsiteX2" fmla="*/ 0 w 93207"/>
                  <a:gd name="connsiteY2" fmla="*/ 100314 h 139940"/>
                  <a:gd name="connsiteX3" fmla="*/ 930 w 93207"/>
                  <a:gd name="connsiteY3" fmla="*/ 98051 h 139940"/>
                  <a:gd name="connsiteX4" fmla="*/ 3196 w 93207"/>
                  <a:gd name="connsiteY4" fmla="*/ 97123 h 139940"/>
                  <a:gd name="connsiteX5" fmla="*/ 26266 w 93207"/>
                  <a:gd name="connsiteY5" fmla="*/ 97123 h 139940"/>
                  <a:gd name="connsiteX6" fmla="*/ 28532 w 93207"/>
                  <a:gd name="connsiteY6" fmla="*/ 98051 h 139940"/>
                  <a:gd name="connsiteX7" fmla="*/ 29461 w 93207"/>
                  <a:gd name="connsiteY7" fmla="*/ 100314 h 139940"/>
                  <a:gd name="connsiteX8" fmla="*/ 29461 w 93207"/>
                  <a:gd name="connsiteY8" fmla="*/ 101648 h 139940"/>
                  <a:gd name="connsiteX9" fmla="*/ 34401 w 93207"/>
                  <a:gd name="connsiteY9" fmla="*/ 112324 h 139940"/>
                  <a:gd name="connsiteX10" fmla="*/ 46604 w 93207"/>
                  <a:gd name="connsiteY10" fmla="*/ 116617 h 139940"/>
                  <a:gd name="connsiteX11" fmla="*/ 57587 w 93207"/>
                  <a:gd name="connsiteY11" fmla="*/ 112614 h 139940"/>
                  <a:gd name="connsiteX12" fmla="*/ 61596 w 93207"/>
                  <a:gd name="connsiteY12" fmla="*/ 102460 h 139940"/>
                  <a:gd name="connsiteX13" fmla="*/ 58109 w 93207"/>
                  <a:gd name="connsiteY13" fmla="*/ 93526 h 139940"/>
                  <a:gd name="connsiteX14" fmla="*/ 50613 w 93207"/>
                  <a:gd name="connsiteY14" fmla="*/ 88014 h 139940"/>
                  <a:gd name="connsiteX15" fmla="*/ 36144 w 93207"/>
                  <a:gd name="connsiteY15" fmla="*/ 81864 h 139940"/>
                  <a:gd name="connsiteX16" fmla="*/ 11099 w 93207"/>
                  <a:gd name="connsiteY16" fmla="*/ 66895 h 139940"/>
                  <a:gd name="connsiteX17" fmla="*/ 1337 w 93207"/>
                  <a:gd name="connsiteY17" fmla="*/ 39859 h 139940"/>
                  <a:gd name="connsiteX18" fmla="*/ 13249 w 93207"/>
                  <a:gd name="connsiteY18" fmla="*/ 10559 h 139940"/>
                  <a:gd name="connsiteX19" fmla="*/ 45558 w 93207"/>
                  <a:gd name="connsiteY19" fmla="*/ 0 h 139940"/>
                  <a:gd name="connsiteX20" fmla="*/ 78680 w 93207"/>
                  <a:gd name="connsiteY20" fmla="*/ 11081 h 139940"/>
                  <a:gd name="connsiteX21" fmla="*/ 90883 w 93207"/>
                  <a:gd name="connsiteY21" fmla="*/ 40903 h 139940"/>
                  <a:gd name="connsiteX22" fmla="*/ 89954 w 93207"/>
                  <a:gd name="connsiteY22" fmla="*/ 43166 h 139940"/>
                  <a:gd name="connsiteX23" fmla="*/ 87687 w 93207"/>
                  <a:gd name="connsiteY23" fmla="*/ 44094 h 139940"/>
                  <a:gd name="connsiteX24" fmla="*/ 65199 w 93207"/>
                  <a:gd name="connsiteY24" fmla="*/ 44094 h 139940"/>
                  <a:gd name="connsiteX25" fmla="*/ 62933 w 93207"/>
                  <a:gd name="connsiteY25" fmla="*/ 43166 h 139940"/>
                  <a:gd name="connsiteX26" fmla="*/ 62003 w 93207"/>
                  <a:gd name="connsiteY26" fmla="*/ 40903 h 139940"/>
                  <a:gd name="connsiteX27" fmla="*/ 62003 w 93207"/>
                  <a:gd name="connsiteY27" fmla="*/ 39278 h 139940"/>
                  <a:gd name="connsiteX28" fmla="*/ 57587 w 93207"/>
                  <a:gd name="connsiteY28" fmla="*/ 28545 h 139940"/>
                  <a:gd name="connsiteX29" fmla="*/ 46487 w 93207"/>
                  <a:gd name="connsiteY29" fmla="*/ 24252 h 139940"/>
                  <a:gd name="connsiteX30" fmla="*/ 35389 w 93207"/>
                  <a:gd name="connsiteY30" fmla="*/ 28661 h 139940"/>
                  <a:gd name="connsiteX31" fmla="*/ 31263 w 93207"/>
                  <a:gd name="connsiteY31" fmla="*/ 39220 h 139940"/>
                  <a:gd name="connsiteX32" fmla="*/ 34459 w 93207"/>
                  <a:gd name="connsiteY32" fmla="*/ 47807 h 139940"/>
                  <a:gd name="connsiteX33" fmla="*/ 41723 w 93207"/>
                  <a:gd name="connsiteY33" fmla="*/ 53319 h 139940"/>
                  <a:gd name="connsiteX34" fmla="*/ 55146 w 93207"/>
                  <a:gd name="connsiteY34" fmla="*/ 59353 h 139940"/>
                  <a:gd name="connsiteX35" fmla="*/ 74032 w 93207"/>
                  <a:gd name="connsiteY35" fmla="*/ 68346 h 139940"/>
                  <a:gd name="connsiteX36" fmla="*/ 87455 w 93207"/>
                  <a:gd name="connsiteY36" fmla="*/ 80936 h 139940"/>
                  <a:gd name="connsiteX37" fmla="*/ 93208 w 93207"/>
                  <a:gd name="connsiteY37" fmla="*/ 101126 h 139940"/>
                  <a:gd name="connsiteX38" fmla="*/ 80598 w 93207"/>
                  <a:gd name="connsiteY38" fmla="*/ 129497 h 139940"/>
                  <a:gd name="connsiteX39" fmla="*/ 46546 w 93207"/>
                  <a:gd name="connsiteY39" fmla="*/ 139940 h 139940"/>
                  <a:gd name="connsiteX40" fmla="*/ 12784 w 93207"/>
                  <a:gd name="connsiteY40" fmla="*/ 129787 h 13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3207" h="139940">
                    <a:moveTo>
                      <a:pt x="12610" y="129729"/>
                    </a:moveTo>
                    <a:cubicBezTo>
                      <a:pt x="4184" y="122941"/>
                      <a:pt x="0" y="113774"/>
                      <a:pt x="0" y="102170"/>
                    </a:cubicBezTo>
                    <a:lnTo>
                      <a:pt x="0" y="100314"/>
                    </a:lnTo>
                    <a:cubicBezTo>
                      <a:pt x="0" y="99443"/>
                      <a:pt x="291" y="98689"/>
                      <a:pt x="930" y="98051"/>
                    </a:cubicBezTo>
                    <a:cubicBezTo>
                      <a:pt x="1569" y="97413"/>
                      <a:pt x="2325" y="97123"/>
                      <a:pt x="3196" y="97123"/>
                    </a:cubicBezTo>
                    <a:lnTo>
                      <a:pt x="26266" y="97123"/>
                    </a:lnTo>
                    <a:cubicBezTo>
                      <a:pt x="27137" y="97123"/>
                      <a:pt x="27893" y="97413"/>
                      <a:pt x="28532" y="98051"/>
                    </a:cubicBezTo>
                    <a:cubicBezTo>
                      <a:pt x="29171" y="98689"/>
                      <a:pt x="29461" y="99443"/>
                      <a:pt x="29461" y="100314"/>
                    </a:cubicBezTo>
                    <a:lnTo>
                      <a:pt x="29461" y="101648"/>
                    </a:lnTo>
                    <a:cubicBezTo>
                      <a:pt x="29461" y="105941"/>
                      <a:pt x="31089" y="109481"/>
                      <a:pt x="34401" y="112324"/>
                    </a:cubicBezTo>
                    <a:cubicBezTo>
                      <a:pt x="37713" y="115166"/>
                      <a:pt x="41781" y="116617"/>
                      <a:pt x="46604" y="116617"/>
                    </a:cubicBezTo>
                    <a:cubicBezTo>
                      <a:pt x="51427" y="116617"/>
                      <a:pt x="54913" y="115282"/>
                      <a:pt x="57587" y="112614"/>
                    </a:cubicBezTo>
                    <a:cubicBezTo>
                      <a:pt x="60259" y="109945"/>
                      <a:pt x="61596" y="106580"/>
                      <a:pt x="61596" y="102460"/>
                    </a:cubicBezTo>
                    <a:cubicBezTo>
                      <a:pt x="61596" y="98921"/>
                      <a:pt x="60434" y="95904"/>
                      <a:pt x="58109" y="93526"/>
                    </a:cubicBezTo>
                    <a:cubicBezTo>
                      <a:pt x="55785" y="91147"/>
                      <a:pt x="53287" y="89290"/>
                      <a:pt x="50613" y="88014"/>
                    </a:cubicBezTo>
                    <a:cubicBezTo>
                      <a:pt x="47940" y="86795"/>
                      <a:pt x="43117" y="84707"/>
                      <a:pt x="36144" y="81864"/>
                    </a:cubicBezTo>
                    <a:cubicBezTo>
                      <a:pt x="25975" y="77919"/>
                      <a:pt x="17607" y="72929"/>
                      <a:pt x="11099" y="66895"/>
                    </a:cubicBezTo>
                    <a:cubicBezTo>
                      <a:pt x="4591" y="60861"/>
                      <a:pt x="1337" y="51810"/>
                      <a:pt x="1337" y="39859"/>
                    </a:cubicBezTo>
                    <a:cubicBezTo>
                      <a:pt x="1337" y="27907"/>
                      <a:pt x="5288" y="17580"/>
                      <a:pt x="13249" y="10559"/>
                    </a:cubicBezTo>
                    <a:cubicBezTo>
                      <a:pt x="21210" y="3539"/>
                      <a:pt x="31960" y="0"/>
                      <a:pt x="45558" y="0"/>
                    </a:cubicBezTo>
                    <a:cubicBezTo>
                      <a:pt x="59156" y="0"/>
                      <a:pt x="70545" y="3713"/>
                      <a:pt x="78680" y="11081"/>
                    </a:cubicBezTo>
                    <a:cubicBezTo>
                      <a:pt x="86815" y="18508"/>
                      <a:pt x="90883" y="28429"/>
                      <a:pt x="90883" y="40903"/>
                    </a:cubicBezTo>
                    <a:cubicBezTo>
                      <a:pt x="90883" y="41773"/>
                      <a:pt x="90593" y="42527"/>
                      <a:pt x="89954" y="43166"/>
                    </a:cubicBezTo>
                    <a:cubicBezTo>
                      <a:pt x="89314" y="43804"/>
                      <a:pt x="88559" y="44094"/>
                      <a:pt x="87687" y="44094"/>
                    </a:cubicBezTo>
                    <a:lnTo>
                      <a:pt x="65199" y="44094"/>
                    </a:lnTo>
                    <a:cubicBezTo>
                      <a:pt x="64327" y="44094"/>
                      <a:pt x="63514" y="43804"/>
                      <a:pt x="62933" y="43166"/>
                    </a:cubicBezTo>
                    <a:cubicBezTo>
                      <a:pt x="62293" y="42527"/>
                      <a:pt x="62003" y="41773"/>
                      <a:pt x="62003" y="40903"/>
                    </a:cubicBezTo>
                    <a:lnTo>
                      <a:pt x="62003" y="39278"/>
                    </a:lnTo>
                    <a:cubicBezTo>
                      <a:pt x="62003" y="34985"/>
                      <a:pt x="60550" y="31446"/>
                      <a:pt x="57587" y="28545"/>
                    </a:cubicBezTo>
                    <a:cubicBezTo>
                      <a:pt x="54623" y="25702"/>
                      <a:pt x="50904" y="24252"/>
                      <a:pt x="46487" y="24252"/>
                    </a:cubicBezTo>
                    <a:cubicBezTo>
                      <a:pt x="42071" y="24252"/>
                      <a:pt x="38120" y="25702"/>
                      <a:pt x="35389" y="28661"/>
                    </a:cubicBezTo>
                    <a:cubicBezTo>
                      <a:pt x="32600" y="31620"/>
                      <a:pt x="31263" y="35101"/>
                      <a:pt x="31263" y="39220"/>
                    </a:cubicBezTo>
                    <a:cubicBezTo>
                      <a:pt x="31263" y="42585"/>
                      <a:pt x="32309" y="45486"/>
                      <a:pt x="34459" y="47807"/>
                    </a:cubicBezTo>
                    <a:cubicBezTo>
                      <a:pt x="36609" y="50128"/>
                      <a:pt x="38992" y="51926"/>
                      <a:pt x="41723" y="53319"/>
                    </a:cubicBezTo>
                    <a:cubicBezTo>
                      <a:pt x="44396" y="54653"/>
                      <a:pt x="48870" y="56684"/>
                      <a:pt x="55146" y="59353"/>
                    </a:cubicBezTo>
                    <a:cubicBezTo>
                      <a:pt x="62642" y="62370"/>
                      <a:pt x="68976" y="65387"/>
                      <a:pt x="74032" y="68346"/>
                    </a:cubicBezTo>
                    <a:cubicBezTo>
                      <a:pt x="79145" y="71305"/>
                      <a:pt x="83561" y="75482"/>
                      <a:pt x="87455" y="80936"/>
                    </a:cubicBezTo>
                    <a:cubicBezTo>
                      <a:pt x="91290" y="86389"/>
                      <a:pt x="93208" y="93119"/>
                      <a:pt x="93208" y="101126"/>
                    </a:cubicBezTo>
                    <a:cubicBezTo>
                      <a:pt x="93208" y="113078"/>
                      <a:pt x="89024" y="122535"/>
                      <a:pt x="80598" y="129497"/>
                    </a:cubicBezTo>
                    <a:cubicBezTo>
                      <a:pt x="72172" y="136459"/>
                      <a:pt x="60841" y="139940"/>
                      <a:pt x="46546" y="139940"/>
                    </a:cubicBezTo>
                    <a:cubicBezTo>
                      <a:pt x="32251" y="139940"/>
                      <a:pt x="21152" y="136575"/>
                      <a:pt x="12784" y="129787"/>
                    </a:cubicBezTo>
                    <a:close/>
                  </a:path>
                </a:pathLst>
              </a:custGeom>
              <a:solidFill>
                <a:srgbClr val="4C5336"/>
              </a:solidFill>
              <a:ln w="5811" cap="flat">
                <a:noFill/>
                <a:prstDash val="solid"/>
                <a:miter/>
              </a:ln>
            </p:spPr>
            <p:txBody>
              <a:bodyPr rtlCol="0" anchor="ctr"/>
              <a:lstStyle/>
              <a:p>
                <a:endParaRPr lang="en-US"/>
              </a:p>
            </p:txBody>
          </p:sp>
        </p:grpSp>
        <p:sp>
          <p:nvSpPr>
            <p:cNvPr id="101" name="Freeform 100">
              <a:extLst>
                <a:ext uri="{FF2B5EF4-FFF2-40B4-BE49-F238E27FC236}">
                  <a16:creationId xmlns:a16="http://schemas.microsoft.com/office/drawing/2014/main" id="{03F48517-63F4-674D-91B3-FF01B9E8A936}"/>
                </a:ext>
              </a:extLst>
            </p:cNvPr>
            <p:cNvSpPr/>
            <p:nvPr/>
          </p:nvSpPr>
          <p:spPr>
            <a:xfrm>
              <a:off x="2166311" y="1136647"/>
              <a:ext cx="28938" cy="986717"/>
            </a:xfrm>
            <a:custGeom>
              <a:avLst/>
              <a:gdLst>
                <a:gd name="connsiteX0" fmla="*/ 0 w 28938"/>
                <a:gd name="connsiteY0" fmla="*/ 0 h 986717"/>
                <a:gd name="connsiteX1" fmla="*/ 28938 w 28938"/>
                <a:gd name="connsiteY1" fmla="*/ 0 h 986717"/>
                <a:gd name="connsiteX2" fmla="*/ 28938 w 28938"/>
                <a:gd name="connsiteY2" fmla="*/ 986718 h 986717"/>
                <a:gd name="connsiteX3" fmla="*/ 0 w 28938"/>
                <a:gd name="connsiteY3" fmla="*/ 986718 h 986717"/>
              </a:gdLst>
              <a:ahLst/>
              <a:cxnLst>
                <a:cxn ang="0">
                  <a:pos x="connsiteX0" y="connsiteY0"/>
                </a:cxn>
                <a:cxn ang="0">
                  <a:pos x="connsiteX1" y="connsiteY1"/>
                </a:cxn>
                <a:cxn ang="0">
                  <a:pos x="connsiteX2" y="connsiteY2"/>
                </a:cxn>
                <a:cxn ang="0">
                  <a:pos x="connsiteX3" y="connsiteY3"/>
                </a:cxn>
              </a:cxnLst>
              <a:rect l="l" t="t" r="r" b="b"/>
              <a:pathLst>
                <a:path w="28938" h="986717">
                  <a:moveTo>
                    <a:pt x="0" y="0"/>
                  </a:moveTo>
                  <a:lnTo>
                    <a:pt x="28938" y="0"/>
                  </a:lnTo>
                  <a:lnTo>
                    <a:pt x="28938" y="986718"/>
                  </a:lnTo>
                  <a:lnTo>
                    <a:pt x="0" y="986718"/>
                  </a:lnTo>
                  <a:close/>
                </a:path>
              </a:pathLst>
            </a:custGeom>
            <a:solidFill>
              <a:srgbClr val="FFFFFF"/>
            </a:solidFill>
            <a:ln w="5811" cap="flat">
              <a:noFill/>
              <a:prstDash val="solid"/>
              <a:miter/>
            </a:ln>
          </p:spPr>
          <p:txBody>
            <a:bodyPr rtlCol="0" anchor="ctr"/>
            <a:lstStyle/>
            <a:p>
              <a:endParaRPr lang="en-US"/>
            </a:p>
          </p:txBody>
        </p:sp>
      </p:grpSp>
    </p:spTree>
    <p:extLst>
      <p:ext uri="{BB962C8B-B14F-4D97-AF65-F5344CB8AC3E}">
        <p14:creationId xmlns:p14="http://schemas.microsoft.com/office/powerpoint/2010/main" val="232075293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9C8B4-7620-58EE-073A-9B3D211DC1BC}"/>
              </a:ext>
            </a:extLst>
          </p:cNvPr>
          <p:cNvSpPr>
            <a:spLocks noGrp="1"/>
          </p:cNvSpPr>
          <p:nvPr>
            <p:ph type="title"/>
          </p:nvPr>
        </p:nvSpPr>
        <p:spPr>
          <a:xfrm>
            <a:off x="1296160" y="1430202"/>
            <a:ext cx="9174480" cy="6047809"/>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9512962-1764-A41B-BACA-3A78F43328F5}"/>
              </a:ext>
            </a:extLst>
          </p:cNvPr>
          <p:cNvSpPr>
            <a:spLocks noGrp="1"/>
          </p:cNvSpPr>
          <p:nvPr>
            <p:ph sz="half" idx="1"/>
          </p:nvPr>
        </p:nvSpPr>
        <p:spPr>
          <a:xfrm>
            <a:off x="1382157" y="3010592"/>
            <a:ext cx="8544242" cy="1600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C05C4FF-C6A2-CC1A-483A-F3898C374522}"/>
              </a:ext>
            </a:extLst>
          </p:cNvPr>
          <p:cNvSpPr>
            <a:spLocks noGrp="1"/>
          </p:cNvSpPr>
          <p:nvPr>
            <p:ph sz="half" idx="2"/>
          </p:nvPr>
        </p:nvSpPr>
        <p:spPr>
          <a:xfrm>
            <a:off x="10177702" y="3010592"/>
            <a:ext cx="8544242" cy="1600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D91C50B-8F8B-0F8E-FBC0-7EB840B78A84}"/>
              </a:ext>
            </a:extLst>
          </p:cNvPr>
          <p:cNvSpPr>
            <a:spLocks noGrp="1"/>
          </p:cNvSpPr>
          <p:nvPr>
            <p:ph type="dt" sz="half" idx="10"/>
          </p:nvPr>
        </p:nvSpPr>
        <p:spPr>
          <a:xfrm>
            <a:off x="1005205" y="10517696"/>
            <a:ext cx="4623943" cy="276999"/>
          </a:xfrm>
        </p:spPr>
        <p:txBody>
          <a:bodyPr/>
          <a:lstStyle/>
          <a:p>
            <a:fld id="{2BB819BE-AFCF-4A6A-8F14-33E3AF54C91E}" type="datetimeFigureOut">
              <a:rPr lang="en-GB" smtClean="0"/>
              <a:t>09/07/2026</a:t>
            </a:fld>
            <a:endParaRPr lang="en-GB"/>
          </a:p>
        </p:txBody>
      </p:sp>
      <p:sp>
        <p:nvSpPr>
          <p:cNvPr id="6" name="Footer Placeholder 5">
            <a:extLst>
              <a:ext uri="{FF2B5EF4-FFF2-40B4-BE49-F238E27FC236}">
                <a16:creationId xmlns:a16="http://schemas.microsoft.com/office/drawing/2014/main" id="{3632F83A-FDC6-4334-F5C5-763C065F8CD5}"/>
              </a:ext>
            </a:extLst>
          </p:cNvPr>
          <p:cNvSpPr>
            <a:spLocks noGrp="1"/>
          </p:cNvSpPr>
          <p:nvPr>
            <p:ph type="ftr" sz="quarter" idx="11"/>
          </p:nvPr>
        </p:nvSpPr>
        <p:spPr>
          <a:xfrm>
            <a:off x="6835394" y="10517696"/>
            <a:ext cx="6433312" cy="276999"/>
          </a:xfrm>
        </p:spPr>
        <p:txBody>
          <a:bodyPr/>
          <a:lstStyle/>
          <a:p>
            <a:endParaRPr lang="en-GB"/>
          </a:p>
        </p:txBody>
      </p:sp>
      <p:sp>
        <p:nvSpPr>
          <p:cNvPr id="7" name="Slide Number Placeholder 6">
            <a:extLst>
              <a:ext uri="{FF2B5EF4-FFF2-40B4-BE49-F238E27FC236}">
                <a16:creationId xmlns:a16="http://schemas.microsoft.com/office/drawing/2014/main" id="{557F8B61-3E9E-9912-6BEB-B305C2DB45A7}"/>
              </a:ext>
            </a:extLst>
          </p:cNvPr>
          <p:cNvSpPr>
            <a:spLocks noGrp="1"/>
          </p:cNvSpPr>
          <p:nvPr>
            <p:ph type="sldNum" sz="quarter" idx="12"/>
          </p:nvPr>
        </p:nvSpPr>
        <p:spPr>
          <a:xfrm>
            <a:off x="14474953" y="10517696"/>
            <a:ext cx="4623943" cy="276999"/>
          </a:xfrm>
        </p:spPr>
        <p:txBody>
          <a:bodyPr/>
          <a:lstStyle/>
          <a:p>
            <a:fld id="{1BE5DA61-B17A-467C-B461-09A300A6EA79}" type="slidenum">
              <a:rPr lang="en-GB" smtClean="0"/>
              <a:t>‹#›</a:t>
            </a:fld>
            <a:endParaRPr lang="en-GB"/>
          </a:p>
        </p:txBody>
      </p:sp>
    </p:spTree>
    <p:extLst>
      <p:ext uri="{BB962C8B-B14F-4D97-AF65-F5344CB8AC3E}">
        <p14:creationId xmlns:p14="http://schemas.microsoft.com/office/powerpoint/2010/main" val="362038254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296160" y="1430202"/>
            <a:ext cx="9174480" cy="4198620"/>
          </a:xfrm>
          <a:prstGeom prst="rect">
            <a:avLst/>
          </a:prstGeom>
        </p:spPr>
        <p:txBody>
          <a:bodyPr wrap="square" lIns="0" tIns="0" rIns="0" bIns="0">
            <a:spAutoFit/>
          </a:bodyPr>
          <a:lstStyle>
            <a:lvl1pPr>
              <a:defRPr sz="13100" b="1" i="0">
                <a:solidFill>
                  <a:srgbClr val="E04596"/>
                </a:solidFill>
                <a:latin typeface="BarlowCondensed-ExtraBold"/>
                <a:cs typeface="BarlowCondensed-ExtraBold"/>
              </a:defRPr>
            </a:lvl1pPr>
          </a:lstStyle>
          <a:p>
            <a:endParaRPr/>
          </a:p>
        </p:txBody>
      </p:sp>
      <p:sp>
        <p:nvSpPr>
          <p:cNvPr id="3" name="Holder 3"/>
          <p:cNvSpPr>
            <a:spLocks noGrp="1"/>
          </p:cNvSpPr>
          <p:nvPr>
            <p:ph type="body" idx="1"/>
          </p:nvPr>
        </p:nvSpPr>
        <p:spPr>
          <a:xfrm>
            <a:off x="9113609" y="4307063"/>
            <a:ext cx="9694544" cy="5384165"/>
          </a:xfrm>
          <a:prstGeom prst="rect">
            <a:avLst/>
          </a:prstGeom>
        </p:spPr>
        <p:txBody>
          <a:bodyPr wrap="square" lIns="0" tIns="0" rIns="0" bIns="0">
            <a:spAutoFit/>
          </a:bodyPr>
          <a:lstStyle>
            <a:lvl1pPr>
              <a:defRPr sz="3200" b="1" i="0">
                <a:solidFill>
                  <a:srgbClr val="4C5336"/>
                </a:solidFill>
                <a:latin typeface="Noto Sans"/>
                <a:cs typeface="Noto Sans"/>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7/9/2026</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4.png"/><Relationship Id="rId5" Type="http://schemas.openxmlformats.org/officeDocument/2006/relationships/image" Target="../media/image10.png"/><Relationship Id="rId10" Type="http://schemas.openxmlformats.org/officeDocument/2006/relationships/image" Target="../media/image3.png"/><Relationship Id="rId4" Type="http://schemas.openxmlformats.org/officeDocument/2006/relationships/image" Target="../media/image9.pn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9.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24.png"/><Relationship Id="rId4" Type="http://schemas.openxmlformats.org/officeDocument/2006/relationships/image" Target="../media/image2.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8.jpe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9.png"/><Relationship Id="rId7"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0.png"/><Relationship Id="rId7"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31.jpeg"/><Relationship Id="rId9"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2.jpeg"/><Relationship Id="rId7"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33.png"/><Relationship Id="rId4" Type="http://schemas.openxmlformats.org/officeDocument/2006/relationships/notesSlide" Target="../notesSlides/notesSlide20.xml"/><Relationship Id="rId9"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4.jpeg"/><Relationship Id="rId7"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5.png"/><Relationship Id="rId7"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6.png"/><Relationship Id="rId7"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8.jpeg"/><Relationship Id="rId7"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9.png"/><Relationship Id="rId7"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0.png"/><Relationship Id="rId9"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2.xml"/><Relationship Id="rId7" Type="http://schemas.openxmlformats.org/officeDocument/2006/relationships/image" Target="../media/image4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notesSlide" Target="../notesSlides/notesSlide27.xml"/><Relationship Id="rId9" Type="http://schemas.openxmlformats.org/officeDocument/2006/relationships/image" Target="../media/image45.png"/></Relationships>
</file>

<file path=ppt/slides/_rels/slide28.xml.rels><?xml version="1.0" encoding="UTF-8" standalone="yes"?>
<Relationships xmlns="http://schemas.openxmlformats.org/package/2006/relationships"><Relationship Id="rId8" Type="http://schemas.openxmlformats.org/officeDocument/2006/relationships/hyperlink" Target="http://www.rnid.org.uk/" TargetMode="External"/><Relationship Id="rId3" Type="http://schemas.openxmlformats.org/officeDocument/2006/relationships/image" Target="../media/image41.png"/><Relationship Id="rId7"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hyperlink" Target="mailto:contact@rnid.org.uk"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7.png"/><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48.png"/><Relationship Id="rId4" Type="http://schemas.openxmlformats.org/officeDocument/2006/relationships/notesSlide" Target="../notesSlides/notesSlide30.xml"/><Relationship Id="rId9"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2.png"/><Relationship Id="rId7"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3.png"/><Relationship Id="rId9" Type="http://schemas.openxmlformats.org/officeDocument/2006/relationships/image" Target="../media/image5.png"/></Relationships>
</file>

<file path=ppt/slides/_rels/slide3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54.png"/><Relationship Id="rId7"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56.jpeg"/><Relationship Id="rId7"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57.png"/><Relationship Id="rId7"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58.png"/><Relationship Id="rId7"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497FD373-8EC9-F127-3CD5-E814B7C98E2E}"/>
              </a:ext>
            </a:extLst>
          </p:cNvPr>
          <p:cNvSpPr>
            <a:spLocks noGrp="1"/>
          </p:cNvSpPr>
          <p:nvPr>
            <p:ph type="body" idx="1"/>
          </p:nvPr>
        </p:nvSpPr>
        <p:spPr>
          <a:xfrm>
            <a:off x="1175957" y="2725704"/>
            <a:ext cx="18169104" cy="6647974"/>
          </a:xfrm>
        </p:spPr>
        <p:txBody>
          <a:bodyPr wrap="square" lIns="0" tIns="0" rIns="0" bIns="0" anchor="t">
            <a:spAutoFit/>
          </a:bodyPr>
          <a:lstStyle/>
          <a:p>
            <a:r>
              <a:rPr lang="en-GB" sz="3600" dirty="0">
                <a:solidFill>
                  <a:srgbClr val="2A4A1E"/>
                </a:solidFill>
              </a:rPr>
              <a:t>RNID is the national charity supporting more than 18 million people in the UK who are deaf, have hearing loss or tinnitus. We have been helping people with hearing loss for more than 100 years.</a:t>
            </a:r>
            <a:endParaRPr lang="en-GB" sz="3600" dirty="0">
              <a:solidFill>
                <a:srgbClr val="2A4A1E"/>
              </a:solidFill>
              <a:ea typeface="Noto Sans"/>
            </a:endParaRPr>
          </a:p>
          <a:p>
            <a:endParaRPr lang="en-GB" sz="3600" dirty="0">
              <a:solidFill>
                <a:srgbClr val="2A4A1E"/>
              </a:solidFill>
              <a:ea typeface="Noto Sans"/>
            </a:endParaRPr>
          </a:p>
          <a:p>
            <a:pPr marL="457200" indent="-457200">
              <a:buFont typeface="Arial" panose="020B0604020202020204" pitchFamily="34" charset="0"/>
              <a:buChar char="•"/>
            </a:pPr>
            <a:r>
              <a:rPr lang="en-GB" b="0" dirty="0">
                <a:solidFill>
                  <a:srgbClr val="2A4A1E"/>
                </a:solidFill>
              </a:rPr>
              <a:t>We work</a:t>
            </a:r>
            <a:r>
              <a:rPr lang="en-US" b="0" dirty="0">
                <a:solidFill>
                  <a:srgbClr val="2A4A1E"/>
                </a:solidFill>
              </a:rPr>
              <a:t> to make society more inclusive </a:t>
            </a:r>
            <a:endParaRPr lang="en-US" b="0" dirty="0">
              <a:solidFill>
                <a:srgbClr val="2A4A1E"/>
              </a:solidFill>
              <a:ea typeface="Noto Sans"/>
            </a:endParaRPr>
          </a:p>
          <a:p>
            <a:pPr marL="457200" indent="-457200">
              <a:buFont typeface="Arial" panose="020B0604020202020204" pitchFamily="34" charset="0"/>
              <a:buChar char="•"/>
            </a:pPr>
            <a:r>
              <a:rPr lang="en-US" b="0" dirty="0">
                <a:solidFill>
                  <a:srgbClr val="2A4A1E"/>
                </a:solidFill>
              </a:rPr>
              <a:t>We provide a free online hearing check, which to-date has been taken by 600,000 people</a:t>
            </a:r>
            <a:endParaRPr lang="en-GB" b="0" dirty="0">
              <a:solidFill>
                <a:srgbClr val="2A4A1E"/>
              </a:solidFill>
              <a:ea typeface="Noto Sans"/>
            </a:endParaRPr>
          </a:p>
          <a:p>
            <a:pPr marL="457200" indent="-457200">
              <a:buFont typeface="Arial" panose="020B0604020202020204" pitchFamily="34" charset="0"/>
              <a:buChar char="•"/>
            </a:pPr>
            <a:r>
              <a:rPr lang="en-US" b="0" dirty="0">
                <a:solidFill>
                  <a:srgbClr val="2A4A1E"/>
                </a:solidFill>
              </a:rPr>
              <a:t>We are the only UK charity dedicated to funding hearing research</a:t>
            </a:r>
            <a:endParaRPr lang="en-US" b="0" dirty="0">
              <a:solidFill>
                <a:srgbClr val="2A4A1E"/>
              </a:solidFill>
              <a:ea typeface="Noto Sans"/>
            </a:endParaRPr>
          </a:p>
          <a:p>
            <a:pPr marL="457200" indent="-457200">
              <a:buFont typeface="Arial" panose="020B0604020202020204" pitchFamily="34" charset="0"/>
              <a:buChar char="•"/>
            </a:pPr>
            <a:r>
              <a:rPr lang="en-US" b="0" dirty="0">
                <a:solidFill>
                  <a:srgbClr val="2A4A1E"/>
                </a:solidFill>
              </a:rPr>
              <a:t>Last year, we supported over 61,000 people either through our contact </a:t>
            </a:r>
            <a:r>
              <a:rPr lang="en-US" b="0" dirty="0" err="1">
                <a:solidFill>
                  <a:srgbClr val="2A4A1E"/>
                </a:solidFill>
              </a:rPr>
              <a:t>centre</a:t>
            </a:r>
            <a:r>
              <a:rPr lang="en-US" b="0" dirty="0">
                <a:solidFill>
                  <a:srgbClr val="2A4A1E"/>
                </a:solidFill>
              </a:rPr>
              <a:t>, or in person through RNID Near You sessions across the UK </a:t>
            </a:r>
            <a:endParaRPr lang="en-GB" b="0" dirty="0">
              <a:solidFill>
                <a:srgbClr val="2A4A1E"/>
              </a:solidFill>
              <a:ea typeface="Noto Sans"/>
            </a:endParaRPr>
          </a:p>
          <a:p>
            <a:pPr marL="457200" indent="-457200">
              <a:buFont typeface="Arial" panose="020B0604020202020204" pitchFamily="34" charset="0"/>
              <a:buChar char="•"/>
            </a:pPr>
            <a:r>
              <a:rPr lang="en-GB" b="0" dirty="0">
                <a:solidFill>
                  <a:srgbClr val="2A4A1E"/>
                </a:solidFill>
              </a:rPr>
              <a:t>We have </a:t>
            </a:r>
            <a:r>
              <a:rPr lang="en-US" b="0" dirty="0">
                <a:solidFill>
                  <a:srgbClr val="2A4A1E"/>
                </a:solidFill>
              </a:rPr>
              <a:t>helped change the law around subtitles on TV</a:t>
            </a:r>
            <a:endParaRPr lang="en-GB" b="0" dirty="0">
              <a:solidFill>
                <a:srgbClr val="2A4A1E"/>
              </a:solidFill>
              <a:ea typeface="Noto Sans"/>
            </a:endParaRPr>
          </a:p>
          <a:p>
            <a:pPr marL="457200" indent="-457200">
              <a:buFont typeface="Arial" panose="020B0604020202020204" pitchFamily="34" charset="0"/>
              <a:buChar char="•"/>
            </a:pPr>
            <a:r>
              <a:rPr lang="en-US" b="0" dirty="0">
                <a:solidFill>
                  <a:srgbClr val="2A4A1E"/>
                </a:solidFill>
              </a:rPr>
              <a:t>If RNID’s work doesn’t directly impact you, it will almost certainly be making a difference for someone you know and love. The charity works with its communities and partners across health, employment, research, government and more to change life for the better</a:t>
            </a:r>
            <a:endParaRPr lang="en-GB" b="0" dirty="0">
              <a:solidFill>
                <a:srgbClr val="2A4A1E"/>
              </a:solidFill>
              <a:ea typeface="Noto Sans"/>
            </a:endParaRPr>
          </a:p>
        </p:txBody>
      </p:sp>
      <p:sp>
        <p:nvSpPr>
          <p:cNvPr id="4" name="object 18">
            <a:extLst>
              <a:ext uri="{FF2B5EF4-FFF2-40B4-BE49-F238E27FC236}">
                <a16:creationId xmlns:a16="http://schemas.microsoft.com/office/drawing/2014/main" id="{454EBBB4-D473-98F7-38AD-7939EF76366F}"/>
              </a:ext>
            </a:extLst>
          </p:cNvPr>
          <p:cNvSpPr txBox="1">
            <a:spLocks/>
          </p:cNvSpPr>
          <p:nvPr/>
        </p:nvSpPr>
        <p:spPr>
          <a:xfrm>
            <a:off x="1033009" y="683044"/>
            <a:ext cx="10582275"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A4A1E"/>
                </a:solidFill>
              </a:rPr>
              <a:t>WELCOME</a:t>
            </a:r>
            <a:endParaRPr lang="en-US"/>
          </a:p>
        </p:txBody>
      </p:sp>
    </p:spTree>
    <p:extLst>
      <p:ext uri="{BB962C8B-B14F-4D97-AF65-F5344CB8AC3E}">
        <p14:creationId xmlns:p14="http://schemas.microsoft.com/office/powerpoint/2010/main" val="90342574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131537F-0EFE-8F44-9460-3A1963CE15E5}"/>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3DBE253E-E2B6-1EC7-BD60-DF088E232ADB}"/>
              </a:ext>
            </a:extLst>
          </p:cNvPr>
          <p:cNvGrpSpPr/>
          <p:nvPr/>
        </p:nvGrpSpPr>
        <p:grpSpPr>
          <a:xfrm>
            <a:off x="16755675" y="9654663"/>
            <a:ext cx="2455346" cy="758168"/>
            <a:chOff x="1308861" y="1308858"/>
            <a:chExt cx="2968090" cy="911203"/>
          </a:xfrm>
        </p:grpSpPr>
        <p:sp>
          <p:nvSpPr>
            <p:cNvPr id="20" name="object 20">
              <a:extLst>
                <a:ext uri="{FF2B5EF4-FFF2-40B4-BE49-F238E27FC236}">
                  <a16:creationId xmlns:a16="http://schemas.microsoft.com/office/drawing/2014/main" id="{9A008B88-1D48-F64C-B9B8-6BD5478836F9}"/>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21" name="object 21">
              <a:extLst>
                <a:ext uri="{FF2B5EF4-FFF2-40B4-BE49-F238E27FC236}">
                  <a16:creationId xmlns:a16="http://schemas.microsoft.com/office/drawing/2014/main" id="{896E428C-A08A-FD3F-BACC-6BFB0BEBBA58}"/>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22" name="object 22">
              <a:extLst>
                <a:ext uri="{FF2B5EF4-FFF2-40B4-BE49-F238E27FC236}">
                  <a16:creationId xmlns:a16="http://schemas.microsoft.com/office/drawing/2014/main" id="{9129FCA6-67FD-B446-CFC4-9ABE4DADA4C8}"/>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3" name="object 23">
              <a:extLst>
                <a:ext uri="{FF2B5EF4-FFF2-40B4-BE49-F238E27FC236}">
                  <a16:creationId xmlns:a16="http://schemas.microsoft.com/office/drawing/2014/main" id="{F7AE9C33-7D2B-6E88-E930-0F1103D6995B}"/>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4" name="object 24">
              <a:extLst>
                <a:ext uri="{FF2B5EF4-FFF2-40B4-BE49-F238E27FC236}">
                  <a16:creationId xmlns:a16="http://schemas.microsoft.com/office/drawing/2014/main" id="{6DC11261-8B9A-D5EA-6F24-F974660F351B}"/>
                </a:ext>
              </a:extLst>
            </p:cNvPr>
            <p:cNvPicPr/>
            <p:nvPr/>
          </p:nvPicPr>
          <p:blipFill>
            <a:blip r:embed="rId3" cstate="print"/>
            <a:stretch>
              <a:fillRect/>
            </a:stretch>
          </p:blipFill>
          <p:spPr>
            <a:xfrm>
              <a:off x="1561247" y="1810359"/>
              <a:ext cx="81369" cy="81400"/>
            </a:xfrm>
            <a:prstGeom prst="rect">
              <a:avLst/>
            </a:prstGeom>
          </p:spPr>
        </p:pic>
        <p:pic>
          <p:nvPicPr>
            <p:cNvPr id="25" name="object 25">
              <a:extLst>
                <a:ext uri="{FF2B5EF4-FFF2-40B4-BE49-F238E27FC236}">
                  <a16:creationId xmlns:a16="http://schemas.microsoft.com/office/drawing/2014/main" id="{BE92265D-5A75-4CF9-7E92-F722D2DF0EA7}"/>
                </a:ext>
              </a:extLst>
            </p:cNvPr>
            <p:cNvPicPr/>
            <p:nvPr/>
          </p:nvPicPr>
          <p:blipFill>
            <a:blip r:embed="rId4" cstate="print"/>
            <a:stretch>
              <a:fillRect/>
            </a:stretch>
          </p:blipFill>
          <p:spPr>
            <a:xfrm>
              <a:off x="1561247" y="2138431"/>
              <a:ext cx="81369" cy="81400"/>
            </a:xfrm>
            <a:prstGeom prst="rect">
              <a:avLst/>
            </a:prstGeom>
          </p:spPr>
        </p:pic>
        <p:pic>
          <p:nvPicPr>
            <p:cNvPr id="26" name="object 26">
              <a:extLst>
                <a:ext uri="{FF2B5EF4-FFF2-40B4-BE49-F238E27FC236}">
                  <a16:creationId xmlns:a16="http://schemas.microsoft.com/office/drawing/2014/main" id="{367CD830-C8EC-4CED-066A-88DA3C7E3829}"/>
                </a:ext>
              </a:extLst>
            </p:cNvPr>
            <p:cNvPicPr/>
            <p:nvPr/>
          </p:nvPicPr>
          <p:blipFill>
            <a:blip r:embed="rId5" cstate="print"/>
            <a:stretch>
              <a:fillRect/>
            </a:stretch>
          </p:blipFill>
          <p:spPr>
            <a:xfrm>
              <a:off x="2289135" y="1936574"/>
              <a:ext cx="1987813" cy="228265"/>
            </a:xfrm>
            <a:prstGeom prst="rect">
              <a:avLst/>
            </a:prstGeom>
          </p:spPr>
        </p:pic>
        <p:grpSp>
          <p:nvGrpSpPr>
            <p:cNvPr id="27" name="object 27">
              <a:extLst>
                <a:ext uri="{FF2B5EF4-FFF2-40B4-BE49-F238E27FC236}">
                  <a16:creationId xmlns:a16="http://schemas.microsoft.com/office/drawing/2014/main" id="{DD64DDE8-1D86-F849-6F8F-9397A3522200}"/>
                </a:ext>
              </a:extLst>
            </p:cNvPr>
            <p:cNvGrpSpPr/>
            <p:nvPr/>
          </p:nvGrpSpPr>
          <p:grpSpPr>
            <a:xfrm>
              <a:off x="2282499" y="1414772"/>
              <a:ext cx="1633855" cy="461009"/>
              <a:chOff x="2282499" y="1414772"/>
              <a:chExt cx="1633855" cy="461009"/>
            </a:xfrm>
          </p:grpSpPr>
          <p:pic>
            <p:nvPicPr>
              <p:cNvPr id="28" name="object 28">
                <a:extLst>
                  <a:ext uri="{FF2B5EF4-FFF2-40B4-BE49-F238E27FC236}">
                    <a16:creationId xmlns:a16="http://schemas.microsoft.com/office/drawing/2014/main" id="{12EB7FF6-6985-7897-EC15-4F08D8D397A5}"/>
                  </a:ext>
                </a:extLst>
              </p:cNvPr>
              <p:cNvPicPr/>
              <p:nvPr/>
            </p:nvPicPr>
            <p:blipFill>
              <a:blip r:embed="rId6" cstate="print"/>
              <a:stretch>
                <a:fillRect/>
              </a:stretch>
            </p:blipFill>
            <p:spPr>
              <a:xfrm>
                <a:off x="2282499" y="1680345"/>
                <a:ext cx="1633751" cy="195334"/>
              </a:xfrm>
              <a:prstGeom prst="rect">
                <a:avLst/>
              </a:prstGeom>
            </p:spPr>
          </p:pic>
          <p:pic>
            <p:nvPicPr>
              <p:cNvPr id="29" name="object 29">
                <a:extLst>
                  <a:ext uri="{FF2B5EF4-FFF2-40B4-BE49-F238E27FC236}">
                    <a16:creationId xmlns:a16="http://schemas.microsoft.com/office/drawing/2014/main" id="{7B955873-F553-03CA-AC88-9134BE502541}"/>
                  </a:ext>
                </a:extLst>
              </p:cNvPr>
              <p:cNvPicPr/>
              <p:nvPr/>
            </p:nvPicPr>
            <p:blipFill>
              <a:blip r:embed="rId7" cstate="print"/>
              <a:stretch>
                <a:fillRect/>
              </a:stretch>
            </p:blipFill>
            <p:spPr>
              <a:xfrm>
                <a:off x="2285695" y="1414772"/>
                <a:ext cx="1563952" cy="228265"/>
              </a:xfrm>
              <a:prstGeom prst="rect">
                <a:avLst/>
              </a:prstGeom>
            </p:spPr>
          </p:pic>
        </p:grpSp>
        <p:sp>
          <p:nvSpPr>
            <p:cNvPr id="30" name="object 30">
              <a:extLst>
                <a:ext uri="{FF2B5EF4-FFF2-40B4-BE49-F238E27FC236}">
                  <a16:creationId xmlns:a16="http://schemas.microsoft.com/office/drawing/2014/main" id="{BB18EB53-CDD4-D5E9-3B63-E68B0895F828}"/>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5" name="Text Placeholder 2">
            <a:extLst>
              <a:ext uri="{FF2B5EF4-FFF2-40B4-BE49-F238E27FC236}">
                <a16:creationId xmlns:a16="http://schemas.microsoft.com/office/drawing/2014/main" id="{E2903006-4BF9-6A3F-AB87-C7F8E08ABFD1}"/>
              </a:ext>
            </a:extLst>
          </p:cNvPr>
          <p:cNvSpPr>
            <a:spLocks noGrp="1"/>
          </p:cNvSpPr>
          <p:nvPr>
            <p:ph type="body" idx="1"/>
          </p:nvPr>
        </p:nvSpPr>
        <p:spPr>
          <a:xfrm>
            <a:off x="1035430" y="2669776"/>
            <a:ext cx="17309299" cy="5954515"/>
          </a:xfrm>
        </p:spPr>
        <p:txBody>
          <a:bodyPr wrap="square" lIns="0" tIns="0" rIns="0" bIns="0" anchor="t">
            <a:spAutoFit/>
          </a:bodyPr>
          <a:lstStyle/>
          <a:p>
            <a:pPr marL="457200" indent="-457200">
              <a:lnSpc>
                <a:spcPct val="150000"/>
              </a:lnSpc>
              <a:spcAft>
                <a:spcPts val="800"/>
              </a:spcAft>
              <a:buFont typeface="Arial" panose="020B0604020202020204" pitchFamily="34" charset="0"/>
              <a:buChar char="•"/>
            </a:pPr>
            <a:r>
              <a:rPr lang="en-GB" sz="4000" b="0" dirty="0">
                <a:solidFill>
                  <a:srgbClr val="2A4A1E"/>
                </a:solidFill>
              </a:rPr>
              <a:t>Hearing loss &amp; Deafness </a:t>
            </a:r>
            <a:endParaRPr lang="en-US" sz="4000" dirty="0">
              <a:solidFill>
                <a:srgbClr val="2A4A1E"/>
              </a:solidFill>
              <a:ea typeface="Noto Sans"/>
            </a:endParaRPr>
          </a:p>
          <a:p>
            <a:pPr marL="457200" indent="-457200">
              <a:lnSpc>
                <a:spcPct val="150000"/>
              </a:lnSpc>
              <a:spcAft>
                <a:spcPts val="800"/>
              </a:spcAft>
              <a:buFont typeface="Arial" panose="020B0604020202020204" pitchFamily="34" charset="0"/>
              <a:buChar char="•"/>
            </a:pPr>
            <a:r>
              <a:rPr lang="en-GB" sz="4000" b="0" dirty="0">
                <a:solidFill>
                  <a:srgbClr val="2A4A1E"/>
                </a:solidFill>
              </a:rPr>
              <a:t>Communication tips</a:t>
            </a:r>
            <a:endParaRPr lang="en-GB" sz="4000" b="0" dirty="0">
              <a:solidFill>
                <a:srgbClr val="2A4A1E"/>
              </a:solidFill>
              <a:ea typeface="Noto Sans"/>
            </a:endParaRPr>
          </a:p>
          <a:p>
            <a:pPr marL="457200" indent="-457200">
              <a:lnSpc>
                <a:spcPct val="150000"/>
              </a:lnSpc>
              <a:spcAft>
                <a:spcPts val="800"/>
              </a:spcAft>
              <a:buFont typeface="Arial" panose="020B0604020202020204" pitchFamily="34" charset="0"/>
              <a:buChar char="•"/>
            </a:pPr>
            <a:r>
              <a:rPr lang="en-GB" sz="4000" b="0" dirty="0">
                <a:solidFill>
                  <a:srgbClr val="2A4A1E"/>
                </a:solidFill>
              </a:rPr>
              <a:t>Technology</a:t>
            </a:r>
            <a:endParaRPr lang="en-GB" sz="4000" dirty="0">
              <a:solidFill>
                <a:srgbClr val="2A4A1E"/>
              </a:solidFill>
              <a:ea typeface="Noto Sans"/>
            </a:endParaRPr>
          </a:p>
          <a:p>
            <a:pPr marL="457200" indent="-457200">
              <a:lnSpc>
                <a:spcPct val="150000"/>
              </a:lnSpc>
              <a:spcAft>
                <a:spcPts val="800"/>
              </a:spcAft>
              <a:buFont typeface="Arial" panose="020B0604020202020204" pitchFamily="34" charset="0"/>
              <a:buChar char="•"/>
            </a:pPr>
            <a:r>
              <a:rPr lang="en-GB" sz="4000" b="0" dirty="0">
                <a:solidFill>
                  <a:srgbClr val="2A4A1E"/>
                </a:solidFill>
                <a:ea typeface="Noto Sans"/>
              </a:rPr>
              <a:t>Tinnitus</a:t>
            </a:r>
          </a:p>
          <a:p>
            <a:pPr marL="457200" indent="-457200">
              <a:lnSpc>
                <a:spcPct val="150000"/>
              </a:lnSpc>
              <a:spcAft>
                <a:spcPts val="800"/>
              </a:spcAft>
              <a:buFont typeface="Arial" panose="020B0604020202020204" pitchFamily="34" charset="0"/>
              <a:buChar char="•"/>
            </a:pPr>
            <a:r>
              <a:rPr lang="en-GB" sz="4000" b="0" dirty="0">
                <a:solidFill>
                  <a:srgbClr val="2A4A1E"/>
                </a:solidFill>
              </a:rPr>
              <a:t>RNID’s work</a:t>
            </a:r>
            <a:endParaRPr lang="en-GB" sz="4000" b="0" dirty="0">
              <a:solidFill>
                <a:srgbClr val="2A4A1E"/>
              </a:solidFill>
              <a:ea typeface="Noto Sans"/>
            </a:endParaRPr>
          </a:p>
          <a:p>
            <a:pPr marL="457200" indent="-457200">
              <a:lnSpc>
                <a:spcPct val="150000"/>
              </a:lnSpc>
              <a:spcAft>
                <a:spcPts val="800"/>
              </a:spcAft>
              <a:buFont typeface="Arial" panose="020B0604020202020204" pitchFamily="34" charset="0"/>
              <a:buChar char="•"/>
            </a:pPr>
            <a:r>
              <a:rPr lang="en-GB" sz="4000" b="0" dirty="0">
                <a:solidFill>
                  <a:srgbClr val="2A4A1E"/>
                </a:solidFill>
              </a:rPr>
              <a:t>Get involved!</a:t>
            </a:r>
            <a:endParaRPr lang="en-GB" sz="4400" b="0" dirty="0">
              <a:solidFill>
                <a:srgbClr val="2A4A1E"/>
              </a:solidFill>
              <a:ea typeface="Noto Sans"/>
            </a:endParaRPr>
          </a:p>
        </p:txBody>
      </p:sp>
      <p:sp>
        <p:nvSpPr>
          <p:cNvPr id="8" name="object 18">
            <a:extLst>
              <a:ext uri="{FF2B5EF4-FFF2-40B4-BE49-F238E27FC236}">
                <a16:creationId xmlns:a16="http://schemas.microsoft.com/office/drawing/2014/main" id="{9459608C-CBEB-61DA-8427-9B7E11AA10FA}"/>
              </a:ext>
            </a:extLst>
          </p:cNvPr>
          <p:cNvSpPr txBox="1">
            <a:spLocks/>
          </p:cNvSpPr>
          <p:nvPr/>
        </p:nvSpPr>
        <p:spPr>
          <a:xfrm>
            <a:off x="1033009" y="683044"/>
            <a:ext cx="10582275"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A4A1E"/>
                </a:solidFill>
              </a:rPr>
              <a:t>TODAY'S</a:t>
            </a:r>
            <a:r>
              <a:rPr lang="en-US" sz="12000" spc="-10">
                <a:solidFill>
                  <a:srgbClr val="5BBF77"/>
                </a:solidFill>
              </a:rPr>
              <a:t> </a:t>
            </a:r>
            <a:r>
              <a:rPr lang="en-US" sz="12000" spc="-10">
                <a:solidFill>
                  <a:srgbClr val="2A4A1E"/>
                </a:solidFill>
              </a:rPr>
              <a:t>TALK</a:t>
            </a:r>
            <a:endParaRPr lang="en-US">
              <a:solidFill>
                <a:srgbClr val="2A4A1E"/>
              </a:solidFill>
            </a:endParaRPr>
          </a:p>
        </p:txBody>
      </p:sp>
    </p:spTree>
    <p:extLst>
      <p:ext uri="{BB962C8B-B14F-4D97-AF65-F5344CB8AC3E}">
        <p14:creationId xmlns:p14="http://schemas.microsoft.com/office/powerpoint/2010/main" val="139109640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D7C8EBF-82F4-B4B0-4ED0-1349AA579F9E}"/>
              </a:ext>
            </a:extLst>
          </p:cNvPr>
          <p:cNvGrpSpPr/>
          <p:nvPr/>
        </p:nvGrpSpPr>
        <p:grpSpPr>
          <a:xfrm>
            <a:off x="16755675" y="9654663"/>
            <a:ext cx="2455344" cy="758169"/>
            <a:chOff x="1308860" y="1308858"/>
            <a:chExt cx="2968088" cy="911204"/>
          </a:xfrm>
        </p:grpSpPr>
        <p:sp>
          <p:nvSpPr>
            <p:cNvPr id="4" name="object 20">
              <a:extLst>
                <a:ext uri="{FF2B5EF4-FFF2-40B4-BE49-F238E27FC236}">
                  <a16:creationId xmlns:a16="http://schemas.microsoft.com/office/drawing/2014/main" id="{6EAA9480-6ED9-BE42-64F5-FF176D4489DD}"/>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5" name="object 21">
              <a:extLst>
                <a:ext uri="{FF2B5EF4-FFF2-40B4-BE49-F238E27FC236}">
                  <a16:creationId xmlns:a16="http://schemas.microsoft.com/office/drawing/2014/main" id="{8923B72F-041C-B98D-F400-95F3A95C519A}"/>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6" name="object 22">
              <a:extLst>
                <a:ext uri="{FF2B5EF4-FFF2-40B4-BE49-F238E27FC236}">
                  <a16:creationId xmlns:a16="http://schemas.microsoft.com/office/drawing/2014/main" id="{36B5CFFE-5E94-FFC1-B476-82B802D40D63}"/>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7" name="object 23">
              <a:extLst>
                <a:ext uri="{FF2B5EF4-FFF2-40B4-BE49-F238E27FC236}">
                  <a16:creationId xmlns:a16="http://schemas.microsoft.com/office/drawing/2014/main" id="{16FD0C95-D0DB-AFE6-D97F-AC96AA23EA89}"/>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8" name="object 24">
              <a:extLst>
                <a:ext uri="{FF2B5EF4-FFF2-40B4-BE49-F238E27FC236}">
                  <a16:creationId xmlns:a16="http://schemas.microsoft.com/office/drawing/2014/main" id="{5021276E-D317-663B-85BC-82B7BEF67B57}"/>
                </a:ext>
              </a:extLst>
            </p:cNvPr>
            <p:cNvPicPr/>
            <p:nvPr/>
          </p:nvPicPr>
          <p:blipFill>
            <a:blip r:embed="rId3" cstate="print"/>
            <a:stretch>
              <a:fillRect/>
            </a:stretch>
          </p:blipFill>
          <p:spPr>
            <a:xfrm>
              <a:off x="1561247" y="1810359"/>
              <a:ext cx="81369" cy="81400"/>
            </a:xfrm>
            <a:prstGeom prst="rect">
              <a:avLst/>
            </a:prstGeom>
          </p:spPr>
        </p:pic>
        <p:pic>
          <p:nvPicPr>
            <p:cNvPr id="9" name="object 25">
              <a:extLst>
                <a:ext uri="{FF2B5EF4-FFF2-40B4-BE49-F238E27FC236}">
                  <a16:creationId xmlns:a16="http://schemas.microsoft.com/office/drawing/2014/main" id="{AA6C18A5-86C6-21FC-EDB0-94EE2CA48D46}"/>
                </a:ext>
              </a:extLst>
            </p:cNvPr>
            <p:cNvPicPr/>
            <p:nvPr/>
          </p:nvPicPr>
          <p:blipFill>
            <a:blip r:embed="rId4" cstate="print"/>
            <a:stretch>
              <a:fillRect/>
            </a:stretch>
          </p:blipFill>
          <p:spPr>
            <a:xfrm>
              <a:off x="1561247" y="2138431"/>
              <a:ext cx="81369" cy="81400"/>
            </a:xfrm>
            <a:prstGeom prst="rect">
              <a:avLst/>
            </a:prstGeom>
          </p:spPr>
        </p:pic>
        <p:pic>
          <p:nvPicPr>
            <p:cNvPr id="10" name="object 26">
              <a:extLst>
                <a:ext uri="{FF2B5EF4-FFF2-40B4-BE49-F238E27FC236}">
                  <a16:creationId xmlns:a16="http://schemas.microsoft.com/office/drawing/2014/main" id="{150C9136-5125-6258-E2C4-93F2F36F356A}"/>
                </a:ext>
              </a:extLst>
            </p:cNvPr>
            <p:cNvPicPr/>
            <p:nvPr/>
          </p:nvPicPr>
          <p:blipFill>
            <a:blip r:embed="rId5" cstate="print"/>
            <a:stretch>
              <a:fillRect/>
            </a:stretch>
          </p:blipFill>
          <p:spPr>
            <a:xfrm>
              <a:off x="2289135" y="1936574"/>
              <a:ext cx="1987813" cy="228265"/>
            </a:xfrm>
            <a:prstGeom prst="rect">
              <a:avLst/>
            </a:prstGeom>
          </p:spPr>
        </p:pic>
        <p:grpSp>
          <p:nvGrpSpPr>
            <p:cNvPr id="11" name="object 27">
              <a:extLst>
                <a:ext uri="{FF2B5EF4-FFF2-40B4-BE49-F238E27FC236}">
                  <a16:creationId xmlns:a16="http://schemas.microsoft.com/office/drawing/2014/main" id="{B32FF726-57ED-69A8-7B34-E479F9F22614}"/>
                </a:ext>
              </a:extLst>
            </p:cNvPr>
            <p:cNvGrpSpPr/>
            <p:nvPr/>
          </p:nvGrpSpPr>
          <p:grpSpPr>
            <a:xfrm>
              <a:off x="2282499" y="1414772"/>
              <a:ext cx="1633751" cy="460907"/>
              <a:chOff x="2282499" y="1414772"/>
              <a:chExt cx="1633751" cy="460907"/>
            </a:xfrm>
          </p:grpSpPr>
          <p:pic>
            <p:nvPicPr>
              <p:cNvPr id="13" name="object 28">
                <a:extLst>
                  <a:ext uri="{FF2B5EF4-FFF2-40B4-BE49-F238E27FC236}">
                    <a16:creationId xmlns:a16="http://schemas.microsoft.com/office/drawing/2014/main" id="{5C9A69D4-FE3D-01A1-ACF7-686FFFF34CD0}"/>
                  </a:ext>
                </a:extLst>
              </p:cNvPr>
              <p:cNvPicPr/>
              <p:nvPr/>
            </p:nvPicPr>
            <p:blipFill>
              <a:blip r:embed="rId6" cstate="print"/>
              <a:stretch>
                <a:fillRect/>
              </a:stretch>
            </p:blipFill>
            <p:spPr>
              <a:xfrm>
                <a:off x="2282499" y="1680345"/>
                <a:ext cx="1633751" cy="195334"/>
              </a:xfrm>
              <a:prstGeom prst="rect">
                <a:avLst/>
              </a:prstGeom>
            </p:spPr>
          </p:pic>
          <p:pic>
            <p:nvPicPr>
              <p:cNvPr id="14" name="object 29">
                <a:extLst>
                  <a:ext uri="{FF2B5EF4-FFF2-40B4-BE49-F238E27FC236}">
                    <a16:creationId xmlns:a16="http://schemas.microsoft.com/office/drawing/2014/main" id="{AFB6E0FE-9294-C56F-6DDA-E9DED7E04480}"/>
                  </a:ext>
                </a:extLst>
              </p:cNvPr>
              <p:cNvPicPr/>
              <p:nvPr/>
            </p:nvPicPr>
            <p:blipFill>
              <a:blip r:embed="rId7" cstate="print"/>
              <a:stretch>
                <a:fillRect/>
              </a:stretch>
            </p:blipFill>
            <p:spPr>
              <a:xfrm>
                <a:off x="2285695" y="1414772"/>
                <a:ext cx="1563952" cy="228265"/>
              </a:xfrm>
              <a:prstGeom prst="rect">
                <a:avLst/>
              </a:prstGeom>
            </p:spPr>
          </p:pic>
        </p:grpSp>
        <p:sp>
          <p:nvSpPr>
            <p:cNvPr id="12" name="object 30">
              <a:extLst>
                <a:ext uri="{FF2B5EF4-FFF2-40B4-BE49-F238E27FC236}">
                  <a16:creationId xmlns:a16="http://schemas.microsoft.com/office/drawing/2014/main" id="{848B7624-DC37-BD0A-485E-245A4CF57EFE}"/>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0" name="object 18">
            <a:extLst>
              <a:ext uri="{FF2B5EF4-FFF2-40B4-BE49-F238E27FC236}">
                <a16:creationId xmlns:a16="http://schemas.microsoft.com/office/drawing/2014/main" id="{7492E717-3DE6-874B-263B-227078A5E75C}"/>
              </a:ext>
            </a:extLst>
          </p:cNvPr>
          <p:cNvSpPr txBox="1">
            <a:spLocks/>
          </p:cNvSpPr>
          <p:nvPr/>
        </p:nvSpPr>
        <p:spPr>
          <a:xfrm>
            <a:off x="1033009" y="683044"/>
            <a:ext cx="10582275"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A4A1E"/>
                </a:solidFill>
              </a:rPr>
              <a:t>MY CONNECTION...</a:t>
            </a:r>
            <a:endParaRPr lang="en-US"/>
          </a:p>
        </p:txBody>
      </p:sp>
    </p:spTree>
    <p:extLst>
      <p:ext uri="{BB962C8B-B14F-4D97-AF65-F5344CB8AC3E}">
        <p14:creationId xmlns:p14="http://schemas.microsoft.com/office/powerpoint/2010/main" val="377678646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68228" y="2645942"/>
            <a:ext cx="7184390" cy="6465231"/>
          </a:xfrm>
          <a:prstGeom prst="rect">
            <a:avLst/>
          </a:prstGeom>
        </p:spPr>
        <p:txBody>
          <a:bodyPr vert="horz" wrap="square" lIns="0" tIns="12065" rIns="0" bIns="0" rtlCol="0" anchor="t">
            <a:spAutoFit/>
          </a:bodyPr>
          <a:lstStyle/>
          <a:p>
            <a:pPr algn="l"/>
            <a:r>
              <a:rPr sz="3600" b="1">
                <a:solidFill>
                  <a:srgbClr val="2A4A1E"/>
                </a:solidFill>
                <a:latin typeface="NotoSans-ExtraBold"/>
                <a:cs typeface="NotoSans-ExtraBold"/>
              </a:rPr>
              <a:t>“</a:t>
            </a:r>
            <a:r>
              <a:rPr lang="en-GB" sz="3600" b="0" i="0">
                <a:solidFill>
                  <a:srgbClr val="2A4A1E"/>
                </a:solidFill>
                <a:effectLst/>
                <a:latin typeface="Noto Sans"/>
                <a:ea typeface="Noto Sans"/>
                <a:cs typeface="Noto Sans"/>
              </a:rPr>
              <a:t>What I’d like to say to people is: if somebody tells you that you might have hearing loss, don’t ignore it. </a:t>
            </a:r>
          </a:p>
          <a:p>
            <a:pPr algn="l"/>
            <a:endParaRPr lang="en-GB" sz="3600">
              <a:solidFill>
                <a:srgbClr val="2A4A1E"/>
              </a:solidFill>
              <a:latin typeface="Noto Sans" panose="020B0502040504020204" pitchFamily="34" charset="0"/>
              <a:ea typeface="Noto Sans"/>
              <a:cs typeface="Noto Sans"/>
            </a:endParaRPr>
          </a:p>
          <a:p>
            <a:pPr algn="l"/>
            <a:r>
              <a:rPr lang="en-GB" sz="3600" b="0" i="0">
                <a:solidFill>
                  <a:srgbClr val="2A4A1E"/>
                </a:solidFill>
                <a:effectLst/>
                <a:latin typeface="Noto Sans"/>
                <a:ea typeface="Noto Sans"/>
                <a:cs typeface="Noto Sans"/>
              </a:rPr>
              <a:t>You mustn’t be defined by your hearing loss, doing so will stop you doing things. Just bite the bullet and get your ears checked.</a:t>
            </a:r>
            <a:r>
              <a:rPr lang="en-GB" sz="3600" b="1" spc="-10">
                <a:solidFill>
                  <a:srgbClr val="2A4A1E"/>
                </a:solidFill>
                <a:latin typeface="NotoSans-ExtraBold"/>
                <a:cs typeface="NotoSans-ExtraBold"/>
              </a:rPr>
              <a:t>”</a:t>
            </a:r>
            <a:endParaRPr sz="3600">
              <a:solidFill>
                <a:srgbClr val="2A4A1E"/>
              </a:solidFill>
              <a:latin typeface="NotoSans-ExtraBold"/>
              <a:cs typeface="NotoSans-ExtraBold"/>
            </a:endParaRPr>
          </a:p>
          <a:p>
            <a:pPr marL="12700">
              <a:lnSpc>
                <a:spcPct val="100000"/>
              </a:lnSpc>
              <a:spcBef>
                <a:spcPts val="2800"/>
              </a:spcBef>
            </a:pPr>
            <a:r>
              <a:rPr sz="3600" b="1" spc="-25">
                <a:solidFill>
                  <a:srgbClr val="2A4A1E"/>
                </a:solidFill>
                <a:latin typeface="NotoSans-ExtraBold"/>
                <a:cs typeface="NotoSans-ExtraBold"/>
              </a:rPr>
              <a:t>-</a:t>
            </a:r>
            <a:r>
              <a:rPr lang="en-GB" sz="3600" b="1" spc="-25">
                <a:solidFill>
                  <a:srgbClr val="2A4A1E"/>
                </a:solidFill>
                <a:latin typeface="NotoSans-ExtraBold"/>
                <a:cs typeface="NotoSans-ExtraBold"/>
              </a:rPr>
              <a:t> </a:t>
            </a:r>
            <a:r>
              <a:rPr lang="en-GB" sz="3600" b="1" spc="-20">
                <a:solidFill>
                  <a:srgbClr val="2A4A1E"/>
                </a:solidFill>
                <a:latin typeface="NotoSans-ExtraBold"/>
                <a:cs typeface="NotoSans-ExtraBold"/>
              </a:rPr>
              <a:t>Sheila</a:t>
            </a:r>
            <a:endParaRPr sz="3600">
              <a:solidFill>
                <a:srgbClr val="000000"/>
              </a:solidFill>
              <a:latin typeface="NotoSans-ExtraBold"/>
              <a:ea typeface="NotoSans-ExtraBold"/>
              <a:cs typeface="NotoSans-ExtraBold"/>
            </a:endParaRPr>
          </a:p>
        </p:txBody>
      </p:sp>
      <p:pic>
        <p:nvPicPr>
          <p:cNvPr id="18" name="Picture 17" descr="A close-up of a person&#10;&#10;Description automatically generated">
            <a:extLst>
              <a:ext uri="{FF2B5EF4-FFF2-40B4-BE49-F238E27FC236}">
                <a16:creationId xmlns:a16="http://schemas.microsoft.com/office/drawing/2014/main" id="{A90060A0-10BC-2701-A108-394BB12A7B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0" y="1038530"/>
            <a:ext cx="11855486" cy="7903573"/>
          </a:xfrm>
          <a:prstGeom prst="rect">
            <a:avLst/>
          </a:prstGeom>
        </p:spPr>
      </p:pic>
      <p:sp>
        <p:nvSpPr>
          <p:cNvPr id="16" name="object 18">
            <a:extLst>
              <a:ext uri="{FF2B5EF4-FFF2-40B4-BE49-F238E27FC236}">
                <a16:creationId xmlns:a16="http://schemas.microsoft.com/office/drawing/2014/main" id="{EB029B4D-44E1-E35B-5225-7FE788845521}"/>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OUR STORIES</a:t>
            </a:r>
            <a:endParaRPr lang="en-US" sz="8000"/>
          </a:p>
        </p:txBody>
      </p:sp>
      <p:grpSp>
        <p:nvGrpSpPr>
          <p:cNvPr id="43" name="Group 42">
            <a:extLst>
              <a:ext uri="{FF2B5EF4-FFF2-40B4-BE49-F238E27FC236}">
                <a16:creationId xmlns:a16="http://schemas.microsoft.com/office/drawing/2014/main" id="{7F1CD453-54FA-23D2-8605-6DC8376ADF6D}"/>
              </a:ext>
            </a:extLst>
          </p:cNvPr>
          <p:cNvGrpSpPr/>
          <p:nvPr/>
        </p:nvGrpSpPr>
        <p:grpSpPr>
          <a:xfrm>
            <a:off x="16755676" y="9654663"/>
            <a:ext cx="2455344" cy="758169"/>
            <a:chOff x="1308860" y="1308858"/>
            <a:chExt cx="2968088" cy="911204"/>
          </a:xfrm>
        </p:grpSpPr>
        <p:sp>
          <p:nvSpPr>
            <p:cNvPr id="32" name="object 20">
              <a:extLst>
                <a:ext uri="{FF2B5EF4-FFF2-40B4-BE49-F238E27FC236}">
                  <a16:creationId xmlns:a16="http://schemas.microsoft.com/office/drawing/2014/main" id="{60039C39-DA35-0E5E-75BC-219B60C9CF32}"/>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33" name="object 21">
              <a:extLst>
                <a:ext uri="{FF2B5EF4-FFF2-40B4-BE49-F238E27FC236}">
                  <a16:creationId xmlns:a16="http://schemas.microsoft.com/office/drawing/2014/main" id="{DD817DF0-DCE7-32F3-652D-02A75455FBC2}"/>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34" name="object 22">
              <a:extLst>
                <a:ext uri="{FF2B5EF4-FFF2-40B4-BE49-F238E27FC236}">
                  <a16:creationId xmlns:a16="http://schemas.microsoft.com/office/drawing/2014/main" id="{EDA99C01-F1C7-60E4-28F6-5607E6B71909}"/>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35" name="object 23">
              <a:extLst>
                <a:ext uri="{FF2B5EF4-FFF2-40B4-BE49-F238E27FC236}">
                  <a16:creationId xmlns:a16="http://schemas.microsoft.com/office/drawing/2014/main" id="{C35406D0-8E30-D5C3-5F9B-71697FD3B02C}"/>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36" name="object 24">
              <a:extLst>
                <a:ext uri="{FF2B5EF4-FFF2-40B4-BE49-F238E27FC236}">
                  <a16:creationId xmlns:a16="http://schemas.microsoft.com/office/drawing/2014/main" id="{029D108D-2AE3-81C7-1BB6-540ADBD97CF9}"/>
                </a:ext>
              </a:extLst>
            </p:cNvPr>
            <p:cNvPicPr/>
            <p:nvPr/>
          </p:nvPicPr>
          <p:blipFill>
            <a:blip r:embed="rId4" cstate="print"/>
            <a:stretch>
              <a:fillRect/>
            </a:stretch>
          </p:blipFill>
          <p:spPr>
            <a:xfrm>
              <a:off x="1561247" y="1810359"/>
              <a:ext cx="81369" cy="81400"/>
            </a:xfrm>
            <a:prstGeom prst="rect">
              <a:avLst/>
            </a:prstGeom>
          </p:spPr>
        </p:pic>
        <p:pic>
          <p:nvPicPr>
            <p:cNvPr id="37" name="object 25">
              <a:extLst>
                <a:ext uri="{FF2B5EF4-FFF2-40B4-BE49-F238E27FC236}">
                  <a16:creationId xmlns:a16="http://schemas.microsoft.com/office/drawing/2014/main" id="{59408F11-43E9-D403-FD71-553C33D9D50C}"/>
                </a:ext>
              </a:extLst>
            </p:cNvPr>
            <p:cNvPicPr/>
            <p:nvPr/>
          </p:nvPicPr>
          <p:blipFill>
            <a:blip r:embed="rId5" cstate="print"/>
            <a:stretch>
              <a:fillRect/>
            </a:stretch>
          </p:blipFill>
          <p:spPr>
            <a:xfrm>
              <a:off x="1561247" y="2138431"/>
              <a:ext cx="81369" cy="81400"/>
            </a:xfrm>
            <a:prstGeom prst="rect">
              <a:avLst/>
            </a:prstGeom>
          </p:spPr>
        </p:pic>
        <p:pic>
          <p:nvPicPr>
            <p:cNvPr id="38" name="object 26">
              <a:extLst>
                <a:ext uri="{FF2B5EF4-FFF2-40B4-BE49-F238E27FC236}">
                  <a16:creationId xmlns:a16="http://schemas.microsoft.com/office/drawing/2014/main" id="{F5494819-AEEE-A94F-4164-561CA0F62E94}"/>
                </a:ext>
              </a:extLst>
            </p:cNvPr>
            <p:cNvPicPr/>
            <p:nvPr/>
          </p:nvPicPr>
          <p:blipFill>
            <a:blip r:embed="rId6" cstate="print"/>
            <a:stretch>
              <a:fillRect/>
            </a:stretch>
          </p:blipFill>
          <p:spPr>
            <a:xfrm>
              <a:off x="2289135" y="1936574"/>
              <a:ext cx="1987813" cy="228265"/>
            </a:xfrm>
            <a:prstGeom prst="rect">
              <a:avLst/>
            </a:prstGeom>
          </p:spPr>
        </p:pic>
        <p:grpSp>
          <p:nvGrpSpPr>
            <p:cNvPr id="39" name="object 27">
              <a:extLst>
                <a:ext uri="{FF2B5EF4-FFF2-40B4-BE49-F238E27FC236}">
                  <a16:creationId xmlns:a16="http://schemas.microsoft.com/office/drawing/2014/main" id="{80C15177-52D0-1048-29BC-63286CEA9227}"/>
                </a:ext>
              </a:extLst>
            </p:cNvPr>
            <p:cNvGrpSpPr/>
            <p:nvPr/>
          </p:nvGrpSpPr>
          <p:grpSpPr>
            <a:xfrm>
              <a:off x="2282499" y="1414772"/>
              <a:ext cx="1633751" cy="460907"/>
              <a:chOff x="2282499" y="1414772"/>
              <a:chExt cx="1633751" cy="460907"/>
            </a:xfrm>
          </p:grpSpPr>
          <p:pic>
            <p:nvPicPr>
              <p:cNvPr id="41" name="object 28">
                <a:extLst>
                  <a:ext uri="{FF2B5EF4-FFF2-40B4-BE49-F238E27FC236}">
                    <a16:creationId xmlns:a16="http://schemas.microsoft.com/office/drawing/2014/main" id="{20014F90-57F0-31C3-19A3-6BBF44942548}"/>
                  </a:ext>
                </a:extLst>
              </p:cNvPr>
              <p:cNvPicPr/>
              <p:nvPr/>
            </p:nvPicPr>
            <p:blipFill>
              <a:blip r:embed="rId7" cstate="print"/>
              <a:stretch>
                <a:fillRect/>
              </a:stretch>
            </p:blipFill>
            <p:spPr>
              <a:xfrm>
                <a:off x="2282499" y="1680345"/>
                <a:ext cx="1633751" cy="195334"/>
              </a:xfrm>
              <a:prstGeom prst="rect">
                <a:avLst/>
              </a:prstGeom>
            </p:spPr>
          </p:pic>
          <p:pic>
            <p:nvPicPr>
              <p:cNvPr id="42" name="object 29">
                <a:extLst>
                  <a:ext uri="{FF2B5EF4-FFF2-40B4-BE49-F238E27FC236}">
                    <a16:creationId xmlns:a16="http://schemas.microsoft.com/office/drawing/2014/main" id="{852CE051-BA75-D818-81C0-D282CB992E5B}"/>
                  </a:ext>
                </a:extLst>
              </p:cNvPr>
              <p:cNvPicPr/>
              <p:nvPr/>
            </p:nvPicPr>
            <p:blipFill>
              <a:blip r:embed="rId8" cstate="print"/>
              <a:stretch>
                <a:fillRect/>
              </a:stretch>
            </p:blipFill>
            <p:spPr>
              <a:xfrm>
                <a:off x="2285695" y="1414772"/>
                <a:ext cx="1563952" cy="228265"/>
              </a:xfrm>
              <a:prstGeom prst="rect">
                <a:avLst/>
              </a:prstGeom>
            </p:spPr>
          </p:pic>
        </p:grpSp>
        <p:sp>
          <p:nvSpPr>
            <p:cNvPr id="40" name="object 30">
              <a:extLst>
                <a:ext uri="{FF2B5EF4-FFF2-40B4-BE49-F238E27FC236}">
                  <a16:creationId xmlns:a16="http://schemas.microsoft.com/office/drawing/2014/main" id="{9CA6F447-1854-8AAA-5647-30181D62D84A}"/>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03714192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EB626C6C-E8A7-C83B-4395-B5E700130CD6}"/>
              </a:ext>
            </a:extLst>
          </p:cNvPr>
          <p:cNvSpPr>
            <a:spLocks noGrp="1"/>
          </p:cNvSpPr>
          <p:nvPr>
            <p:ph type="sldNum" sz="quarter" idx="4294967295"/>
          </p:nvPr>
        </p:nvSpPr>
        <p:spPr>
          <a:xfrm>
            <a:off x="18699187" y="475343"/>
            <a:ext cx="890438" cy="276977"/>
          </a:xfrm>
        </p:spPr>
        <p:txBody>
          <a:bodyPr/>
          <a:lstStyle/>
          <a:p>
            <a:pPr>
              <a:spcAft>
                <a:spcPts val="600"/>
              </a:spcAft>
            </a:pPr>
            <a:fld id="{AEA5CC7A-EA26-EE4E-A654-9B46816F3A43}" type="slidenum">
              <a:rPr lang="en-GB" smtClean="0"/>
              <a:pPr>
                <a:spcAft>
                  <a:spcPts val="600"/>
                </a:spcAft>
              </a:pPr>
              <a:t>5</a:t>
            </a:fld>
            <a:endParaRPr lang="en-GB" spc="-33"/>
          </a:p>
        </p:txBody>
      </p:sp>
      <p:sp>
        <p:nvSpPr>
          <p:cNvPr id="6" name="object 18">
            <a:extLst>
              <a:ext uri="{FF2B5EF4-FFF2-40B4-BE49-F238E27FC236}">
                <a16:creationId xmlns:a16="http://schemas.microsoft.com/office/drawing/2014/main" id="{C319C34B-9132-FD28-4B7F-F083E2945D51}"/>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STATISTICS</a:t>
            </a:r>
            <a:endParaRPr lang="en-US"/>
          </a:p>
        </p:txBody>
      </p:sp>
      <p:grpSp>
        <p:nvGrpSpPr>
          <p:cNvPr id="19" name="Group 18">
            <a:extLst>
              <a:ext uri="{FF2B5EF4-FFF2-40B4-BE49-F238E27FC236}">
                <a16:creationId xmlns:a16="http://schemas.microsoft.com/office/drawing/2014/main" id="{4F8DE51E-37D8-2345-D086-7C55F849D4BC}"/>
              </a:ext>
            </a:extLst>
          </p:cNvPr>
          <p:cNvGrpSpPr/>
          <p:nvPr/>
        </p:nvGrpSpPr>
        <p:grpSpPr>
          <a:xfrm>
            <a:off x="16755676" y="9654663"/>
            <a:ext cx="2455344" cy="758169"/>
            <a:chOff x="1308860" y="1308858"/>
            <a:chExt cx="2968088" cy="911204"/>
          </a:xfrm>
        </p:grpSpPr>
        <p:sp>
          <p:nvSpPr>
            <p:cNvPr id="8" name="object 20">
              <a:extLst>
                <a:ext uri="{FF2B5EF4-FFF2-40B4-BE49-F238E27FC236}">
                  <a16:creationId xmlns:a16="http://schemas.microsoft.com/office/drawing/2014/main" id="{1EF6854E-E803-783E-4ECD-FC879A688232}"/>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9" name="object 21">
              <a:extLst>
                <a:ext uri="{FF2B5EF4-FFF2-40B4-BE49-F238E27FC236}">
                  <a16:creationId xmlns:a16="http://schemas.microsoft.com/office/drawing/2014/main" id="{BBE02E0D-0287-45B2-F76B-072EB946DEFB}"/>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0" name="object 22">
              <a:extLst>
                <a:ext uri="{FF2B5EF4-FFF2-40B4-BE49-F238E27FC236}">
                  <a16:creationId xmlns:a16="http://schemas.microsoft.com/office/drawing/2014/main" id="{9249AD83-A824-5350-742C-7E9837929006}"/>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1" name="object 23">
              <a:extLst>
                <a:ext uri="{FF2B5EF4-FFF2-40B4-BE49-F238E27FC236}">
                  <a16:creationId xmlns:a16="http://schemas.microsoft.com/office/drawing/2014/main" id="{6EB72241-684C-5645-4E5D-91FE7ADE2B54}"/>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2" name="object 24">
              <a:extLst>
                <a:ext uri="{FF2B5EF4-FFF2-40B4-BE49-F238E27FC236}">
                  <a16:creationId xmlns:a16="http://schemas.microsoft.com/office/drawing/2014/main" id="{88FE612D-3C0F-9258-3572-C996BC76E245}"/>
                </a:ext>
              </a:extLst>
            </p:cNvPr>
            <p:cNvPicPr/>
            <p:nvPr/>
          </p:nvPicPr>
          <p:blipFill>
            <a:blip r:embed="rId3" cstate="print"/>
            <a:stretch>
              <a:fillRect/>
            </a:stretch>
          </p:blipFill>
          <p:spPr>
            <a:xfrm>
              <a:off x="1561247" y="1810359"/>
              <a:ext cx="81369" cy="81400"/>
            </a:xfrm>
            <a:prstGeom prst="rect">
              <a:avLst/>
            </a:prstGeom>
          </p:spPr>
        </p:pic>
        <p:pic>
          <p:nvPicPr>
            <p:cNvPr id="13" name="object 25">
              <a:extLst>
                <a:ext uri="{FF2B5EF4-FFF2-40B4-BE49-F238E27FC236}">
                  <a16:creationId xmlns:a16="http://schemas.microsoft.com/office/drawing/2014/main" id="{D5161810-97CA-9055-F8D4-1E7CB0A1C5B7}"/>
                </a:ext>
              </a:extLst>
            </p:cNvPr>
            <p:cNvPicPr/>
            <p:nvPr/>
          </p:nvPicPr>
          <p:blipFill>
            <a:blip r:embed="rId4" cstate="print"/>
            <a:stretch>
              <a:fillRect/>
            </a:stretch>
          </p:blipFill>
          <p:spPr>
            <a:xfrm>
              <a:off x="1561247" y="2138431"/>
              <a:ext cx="81369" cy="81400"/>
            </a:xfrm>
            <a:prstGeom prst="rect">
              <a:avLst/>
            </a:prstGeom>
          </p:spPr>
        </p:pic>
        <p:pic>
          <p:nvPicPr>
            <p:cNvPr id="14" name="object 26">
              <a:extLst>
                <a:ext uri="{FF2B5EF4-FFF2-40B4-BE49-F238E27FC236}">
                  <a16:creationId xmlns:a16="http://schemas.microsoft.com/office/drawing/2014/main" id="{1905CD5A-134A-D9B1-544A-B9888859009D}"/>
                </a:ext>
              </a:extLst>
            </p:cNvPr>
            <p:cNvPicPr/>
            <p:nvPr/>
          </p:nvPicPr>
          <p:blipFill>
            <a:blip r:embed="rId5" cstate="print"/>
            <a:stretch>
              <a:fillRect/>
            </a:stretch>
          </p:blipFill>
          <p:spPr>
            <a:xfrm>
              <a:off x="2289135" y="1936574"/>
              <a:ext cx="1987813" cy="228265"/>
            </a:xfrm>
            <a:prstGeom prst="rect">
              <a:avLst/>
            </a:prstGeom>
          </p:spPr>
        </p:pic>
        <p:grpSp>
          <p:nvGrpSpPr>
            <p:cNvPr id="15" name="object 27">
              <a:extLst>
                <a:ext uri="{FF2B5EF4-FFF2-40B4-BE49-F238E27FC236}">
                  <a16:creationId xmlns:a16="http://schemas.microsoft.com/office/drawing/2014/main" id="{3D49A0FD-4798-5EB3-B1BD-6B0710F254A4}"/>
                </a:ext>
              </a:extLst>
            </p:cNvPr>
            <p:cNvGrpSpPr/>
            <p:nvPr/>
          </p:nvGrpSpPr>
          <p:grpSpPr>
            <a:xfrm>
              <a:off x="2282499" y="1414772"/>
              <a:ext cx="1633751" cy="460907"/>
              <a:chOff x="2282499" y="1414772"/>
              <a:chExt cx="1633751" cy="460907"/>
            </a:xfrm>
          </p:grpSpPr>
          <p:pic>
            <p:nvPicPr>
              <p:cNvPr id="17" name="object 28">
                <a:extLst>
                  <a:ext uri="{FF2B5EF4-FFF2-40B4-BE49-F238E27FC236}">
                    <a16:creationId xmlns:a16="http://schemas.microsoft.com/office/drawing/2014/main" id="{A66E1D08-FB78-2BBC-D968-8727708D3623}"/>
                  </a:ext>
                </a:extLst>
              </p:cNvPr>
              <p:cNvPicPr/>
              <p:nvPr/>
            </p:nvPicPr>
            <p:blipFill>
              <a:blip r:embed="rId6" cstate="print"/>
              <a:stretch>
                <a:fillRect/>
              </a:stretch>
            </p:blipFill>
            <p:spPr>
              <a:xfrm>
                <a:off x="2282499" y="1680345"/>
                <a:ext cx="1633751" cy="195334"/>
              </a:xfrm>
              <a:prstGeom prst="rect">
                <a:avLst/>
              </a:prstGeom>
            </p:spPr>
          </p:pic>
          <p:pic>
            <p:nvPicPr>
              <p:cNvPr id="18" name="object 29">
                <a:extLst>
                  <a:ext uri="{FF2B5EF4-FFF2-40B4-BE49-F238E27FC236}">
                    <a16:creationId xmlns:a16="http://schemas.microsoft.com/office/drawing/2014/main" id="{8A4F8F1D-69D9-1C65-E6F3-A6551B9D45AC}"/>
                  </a:ext>
                </a:extLst>
              </p:cNvPr>
              <p:cNvPicPr/>
              <p:nvPr/>
            </p:nvPicPr>
            <p:blipFill>
              <a:blip r:embed="rId7" cstate="print"/>
              <a:stretch>
                <a:fillRect/>
              </a:stretch>
            </p:blipFill>
            <p:spPr>
              <a:xfrm>
                <a:off x="2285695" y="1414772"/>
                <a:ext cx="1563952" cy="228265"/>
              </a:xfrm>
              <a:prstGeom prst="rect">
                <a:avLst/>
              </a:prstGeom>
            </p:spPr>
          </p:pic>
        </p:grpSp>
        <p:sp>
          <p:nvSpPr>
            <p:cNvPr id="16" name="object 30">
              <a:extLst>
                <a:ext uri="{FF2B5EF4-FFF2-40B4-BE49-F238E27FC236}">
                  <a16:creationId xmlns:a16="http://schemas.microsoft.com/office/drawing/2014/main" id="{AAD1027A-A4E1-C87A-B5E5-119A07AF6F7F}"/>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pic>
        <p:nvPicPr>
          <p:cNvPr id="5" name="Picture 4" descr="Statistics: 1 in 3 adults in the UK are deaf, have hearing loss or tinnitus. Over 7 million adults in the UK have tinnitus. 1 in 7 adults have tinnitus. In the UK 40 percent of over 40s have hearing loss in both ears, rising to 80 percent of over 70s. More than 18 million people in the UK are deaf, have hearing loss or tinnitus.">
            <a:extLst>
              <a:ext uri="{FF2B5EF4-FFF2-40B4-BE49-F238E27FC236}">
                <a16:creationId xmlns:a16="http://schemas.microsoft.com/office/drawing/2014/main" id="{1B0365B1-0B31-4710-A981-6000DAE1B1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9110" y="2758189"/>
            <a:ext cx="19163642" cy="6015696"/>
          </a:xfrm>
          <a:prstGeom prst="rect">
            <a:avLst/>
          </a:prstGeom>
        </p:spPr>
      </p:pic>
    </p:spTree>
    <p:extLst>
      <p:ext uri="{BB962C8B-B14F-4D97-AF65-F5344CB8AC3E}">
        <p14:creationId xmlns:p14="http://schemas.microsoft.com/office/powerpoint/2010/main" val="201145768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2" name="Group 61">
            <a:extLst>
              <a:ext uri="{FF2B5EF4-FFF2-40B4-BE49-F238E27FC236}">
                <a16:creationId xmlns:a16="http://schemas.microsoft.com/office/drawing/2014/main" id="{B8925973-FB1C-7637-E73C-28647AAB89D0}"/>
              </a:ext>
            </a:extLst>
          </p:cNvPr>
          <p:cNvGrpSpPr/>
          <p:nvPr/>
        </p:nvGrpSpPr>
        <p:grpSpPr>
          <a:xfrm>
            <a:off x="1195404" y="2829721"/>
            <a:ext cx="5946004" cy="1539142"/>
            <a:chOff x="7683219" y="1414537"/>
            <a:chExt cx="5946004" cy="1539142"/>
          </a:xfrm>
        </p:grpSpPr>
        <p:sp>
          <p:nvSpPr>
            <p:cNvPr id="5" name="object 5"/>
            <p:cNvSpPr txBox="1"/>
            <p:nvPr/>
          </p:nvSpPr>
          <p:spPr>
            <a:xfrm>
              <a:off x="9729390" y="1468518"/>
              <a:ext cx="3899833" cy="1485161"/>
            </a:xfrm>
            <a:prstGeom prst="rect">
              <a:avLst/>
            </a:prstGeom>
          </p:spPr>
          <p:txBody>
            <a:bodyPr vert="horz" wrap="square" lIns="0" tIns="11429" rIns="0" bIns="0" rtlCol="0">
              <a:spAutoFit/>
            </a:bodyPr>
            <a:lstStyle/>
            <a:p>
              <a:pPr marL="12699" marR="5080" defTabSz="914322">
                <a:lnSpc>
                  <a:spcPct val="101499"/>
                </a:lnSpc>
                <a:spcBef>
                  <a:spcPts val="91"/>
                </a:spcBef>
              </a:pP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Complaining</a:t>
              </a:r>
              <a:r>
                <a:rPr sz="3200" b="1" spc="13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about </a:t>
              </a: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others</a:t>
              </a:r>
              <a:r>
                <a:rPr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mumbling</a:t>
              </a:r>
              <a:endParaRPr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12" name="object 12"/>
            <p:cNvGrpSpPr/>
            <p:nvPr/>
          </p:nvGrpSpPr>
          <p:grpSpPr>
            <a:xfrm>
              <a:off x="7683219" y="1414537"/>
              <a:ext cx="1382286" cy="1382286"/>
              <a:chOff x="8580890" y="1434552"/>
              <a:chExt cx="1382395" cy="1382395"/>
            </a:xfrm>
          </p:grpSpPr>
          <p:sp>
            <p:nvSpPr>
              <p:cNvPr id="13" name="object 13"/>
              <p:cNvSpPr/>
              <p:nvPr/>
            </p:nvSpPr>
            <p:spPr>
              <a:xfrm>
                <a:off x="8580890" y="1434552"/>
                <a:ext cx="1382395" cy="1382395"/>
              </a:xfrm>
              <a:custGeom>
                <a:avLst/>
                <a:gdLst/>
                <a:ahLst/>
                <a:cxnLst/>
                <a:rect l="l" t="t" r="r" b="b"/>
                <a:pathLst>
                  <a:path w="1382395"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14" name="object 14"/>
              <p:cNvSpPr/>
              <p:nvPr/>
            </p:nvSpPr>
            <p:spPr>
              <a:xfrm>
                <a:off x="8580890" y="1434552"/>
                <a:ext cx="1382395" cy="1382395"/>
              </a:xfrm>
              <a:custGeom>
                <a:avLst/>
                <a:gdLst/>
                <a:ahLst/>
                <a:cxnLst/>
                <a:rect l="l" t="t" r="r" b="b"/>
                <a:pathLst>
                  <a:path w="1382395"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15" name="object 15"/>
              <p:cNvSpPr/>
              <p:nvPr/>
            </p:nvSpPr>
            <p:spPr>
              <a:xfrm>
                <a:off x="8773820" y="1897360"/>
                <a:ext cx="976630" cy="496570"/>
              </a:xfrm>
              <a:custGeom>
                <a:avLst/>
                <a:gdLst/>
                <a:ahLst/>
                <a:cxnLst/>
                <a:rect l="l" t="t" r="r" b="b"/>
                <a:pathLst>
                  <a:path w="976629" h="496569">
                    <a:moveTo>
                      <a:pt x="976122" y="251472"/>
                    </a:moveTo>
                    <a:lnTo>
                      <a:pt x="933348" y="203301"/>
                    </a:lnTo>
                    <a:lnTo>
                      <a:pt x="900912" y="174358"/>
                    </a:lnTo>
                    <a:lnTo>
                      <a:pt x="900912" y="256628"/>
                    </a:lnTo>
                    <a:lnTo>
                      <a:pt x="897407" y="258064"/>
                    </a:lnTo>
                    <a:lnTo>
                      <a:pt x="897407" y="295262"/>
                    </a:lnTo>
                    <a:lnTo>
                      <a:pt x="883488" y="309435"/>
                    </a:lnTo>
                    <a:lnTo>
                      <a:pt x="820978" y="360667"/>
                    </a:lnTo>
                    <a:lnTo>
                      <a:pt x="780935" y="386232"/>
                    </a:lnTo>
                    <a:lnTo>
                      <a:pt x="734860" y="410032"/>
                    </a:lnTo>
                    <a:lnTo>
                      <a:pt x="682663" y="430784"/>
                    </a:lnTo>
                    <a:lnTo>
                      <a:pt x="624205" y="447205"/>
                    </a:lnTo>
                    <a:lnTo>
                      <a:pt x="559371" y="458000"/>
                    </a:lnTo>
                    <a:lnTo>
                      <a:pt x="488061" y="461886"/>
                    </a:lnTo>
                    <a:lnTo>
                      <a:pt x="416750" y="458000"/>
                    </a:lnTo>
                    <a:lnTo>
                      <a:pt x="351917" y="447192"/>
                    </a:lnTo>
                    <a:lnTo>
                      <a:pt x="293458" y="430784"/>
                    </a:lnTo>
                    <a:lnTo>
                      <a:pt x="241249" y="410019"/>
                    </a:lnTo>
                    <a:lnTo>
                      <a:pt x="195173" y="386219"/>
                    </a:lnTo>
                    <a:lnTo>
                      <a:pt x="155130" y="360654"/>
                    </a:lnTo>
                    <a:lnTo>
                      <a:pt x="120980" y="334632"/>
                    </a:lnTo>
                    <a:lnTo>
                      <a:pt x="78714" y="295262"/>
                    </a:lnTo>
                    <a:lnTo>
                      <a:pt x="87071" y="298729"/>
                    </a:lnTo>
                    <a:lnTo>
                      <a:pt x="126199" y="313588"/>
                    </a:lnTo>
                    <a:lnTo>
                      <a:pt x="173240" y="329539"/>
                    </a:lnTo>
                    <a:lnTo>
                      <a:pt x="227076" y="345363"/>
                    </a:lnTo>
                    <a:lnTo>
                      <a:pt x="286600" y="359816"/>
                    </a:lnTo>
                    <a:lnTo>
                      <a:pt x="350672" y="371665"/>
                    </a:lnTo>
                    <a:lnTo>
                      <a:pt x="418198" y="379679"/>
                    </a:lnTo>
                    <a:lnTo>
                      <a:pt x="488061" y="382625"/>
                    </a:lnTo>
                    <a:lnTo>
                      <a:pt x="557923" y="379679"/>
                    </a:lnTo>
                    <a:lnTo>
                      <a:pt x="625449" y="371665"/>
                    </a:lnTo>
                    <a:lnTo>
                      <a:pt x="689533" y="359816"/>
                    </a:lnTo>
                    <a:lnTo>
                      <a:pt x="736523" y="348399"/>
                    </a:lnTo>
                    <a:lnTo>
                      <a:pt x="749046" y="345363"/>
                    </a:lnTo>
                    <a:lnTo>
                      <a:pt x="802881" y="329539"/>
                    </a:lnTo>
                    <a:lnTo>
                      <a:pt x="849922" y="313588"/>
                    </a:lnTo>
                    <a:lnTo>
                      <a:pt x="889050" y="298729"/>
                    </a:lnTo>
                    <a:lnTo>
                      <a:pt x="897407" y="295262"/>
                    </a:lnTo>
                    <a:lnTo>
                      <a:pt x="897407" y="258064"/>
                    </a:lnTo>
                    <a:lnTo>
                      <a:pt x="870788" y="268871"/>
                    </a:lnTo>
                    <a:lnTo>
                      <a:pt x="832358" y="283159"/>
                    </a:lnTo>
                    <a:lnTo>
                      <a:pt x="786688" y="298361"/>
                    </a:lnTo>
                    <a:lnTo>
                      <a:pt x="734872" y="313359"/>
                    </a:lnTo>
                    <a:lnTo>
                      <a:pt x="678014" y="326986"/>
                    </a:lnTo>
                    <a:lnTo>
                      <a:pt x="617207" y="338124"/>
                    </a:lnTo>
                    <a:lnTo>
                      <a:pt x="553516" y="345643"/>
                    </a:lnTo>
                    <a:lnTo>
                      <a:pt x="488061" y="348399"/>
                    </a:lnTo>
                    <a:lnTo>
                      <a:pt x="422605" y="345643"/>
                    </a:lnTo>
                    <a:lnTo>
                      <a:pt x="358927" y="338124"/>
                    </a:lnTo>
                    <a:lnTo>
                      <a:pt x="298107" y="326986"/>
                    </a:lnTo>
                    <a:lnTo>
                      <a:pt x="241249" y="313359"/>
                    </a:lnTo>
                    <a:lnTo>
                      <a:pt x="189433" y="298361"/>
                    </a:lnTo>
                    <a:lnTo>
                      <a:pt x="143764" y="283159"/>
                    </a:lnTo>
                    <a:lnTo>
                      <a:pt x="105333" y="268871"/>
                    </a:lnTo>
                    <a:lnTo>
                      <a:pt x="75222" y="256628"/>
                    </a:lnTo>
                    <a:lnTo>
                      <a:pt x="101333" y="244271"/>
                    </a:lnTo>
                    <a:lnTo>
                      <a:pt x="134175" y="229895"/>
                    </a:lnTo>
                    <a:lnTo>
                      <a:pt x="172986" y="214439"/>
                    </a:lnTo>
                    <a:lnTo>
                      <a:pt x="187083" y="209435"/>
                    </a:lnTo>
                    <a:lnTo>
                      <a:pt x="195580" y="210578"/>
                    </a:lnTo>
                    <a:lnTo>
                      <a:pt x="230365" y="214871"/>
                    </a:lnTo>
                    <a:lnTo>
                      <a:pt x="282168" y="220383"/>
                    </a:lnTo>
                    <a:lnTo>
                      <a:pt x="346392" y="225882"/>
                    </a:lnTo>
                    <a:lnTo>
                      <a:pt x="418388" y="230111"/>
                    </a:lnTo>
                    <a:lnTo>
                      <a:pt x="493572" y="231800"/>
                    </a:lnTo>
                    <a:lnTo>
                      <a:pt x="567410" y="230098"/>
                    </a:lnTo>
                    <a:lnTo>
                      <a:pt x="635901" y="225869"/>
                    </a:lnTo>
                    <a:lnTo>
                      <a:pt x="695502" y="220357"/>
                    </a:lnTo>
                    <a:lnTo>
                      <a:pt x="742657" y="214820"/>
                    </a:lnTo>
                    <a:lnTo>
                      <a:pt x="785482" y="208749"/>
                    </a:lnTo>
                    <a:lnTo>
                      <a:pt x="786269" y="208457"/>
                    </a:lnTo>
                    <a:lnTo>
                      <a:pt x="803135" y="214439"/>
                    </a:lnTo>
                    <a:lnTo>
                      <a:pt x="841946" y="229895"/>
                    </a:lnTo>
                    <a:lnTo>
                      <a:pt x="874788" y="244271"/>
                    </a:lnTo>
                    <a:lnTo>
                      <a:pt x="900912" y="256628"/>
                    </a:lnTo>
                    <a:lnTo>
                      <a:pt x="900912" y="174358"/>
                    </a:lnTo>
                    <a:lnTo>
                      <a:pt x="897547" y="171348"/>
                    </a:lnTo>
                    <a:lnTo>
                      <a:pt x="897115" y="170992"/>
                    </a:lnTo>
                    <a:lnTo>
                      <a:pt x="897115" y="216725"/>
                    </a:lnTo>
                    <a:lnTo>
                      <a:pt x="889965" y="213283"/>
                    </a:lnTo>
                    <a:lnTo>
                      <a:pt x="850823" y="196126"/>
                    </a:lnTo>
                    <a:lnTo>
                      <a:pt x="803744" y="177698"/>
                    </a:lnTo>
                    <a:lnTo>
                      <a:pt x="749833" y="159423"/>
                    </a:lnTo>
                    <a:lnTo>
                      <a:pt x="718362" y="150622"/>
                    </a:lnTo>
                    <a:lnTo>
                      <a:pt x="711149" y="148602"/>
                    </a:lnTo>
                    <a:lnTo>
                      <a:pt x="711149" y="184086"/>
                    </a:lnTo>
                    <a:lnTo>
                      <a:pt x="691680" y="186359"/>
                    </a:lnTo>
                    <a:lnTo>
                      <a:pt x="633222" y="191757"/>
                    </a:lnTo>
                    <a:lnTo>
                      <a:pt x="566039" y="195910"/>
                    </a:lnTo>
                    <a:lnTo>
                      <a:pt x="493572" y="197561"/>
                    </a:lnTo>
                    <a:lnTo>
                      <a:pt x="419633" y="195910"/>
                    </a:lnTo>
                    <a:lnTo>
                      <a:pt x="348780" y="191744"/>
                    </a:lnTo>
                    <a:lnTo>
                      <a:pt x="285572" y="186334"/>
                    </a:lnTo>
                    <a:lnTo>
                      <a:pt x="264807" y="184124"/>
                    </a:lnTo>
                    <a:lnTo>
                      <a:pt x="265430" y="183934"/>
                    </a:lnTo>
                    <a:lnTo>
                      <a:pt x="317525" y="170751"/>
                    </a:lnTo>
                    <a:lnTo>
                      <a:pt x="372503" y="160185"/>
                    </a:lnTo>
                    <a:lnTo>
                      <a:pt x="429602" y="153162"/>
                    </a:lnTo>
                    <a:lnTo>
                      <a:pt x="488061" y="150622"/>
                    </a:lnTo>
                    <a:lnTo>
                      <a:pt x="546519" y="153162"/>
                    </a:lnTo>
                    <a:lnTo>
                      <a:pt x="603618" y="160185"/>
                    </a:lnTo>
                    <a:lnTo>
                      <a:pt x="658596" y="170751"/>
                    </a:lnTo>
                    <a:lnTo>
                      <a:pt x="710692" y="183934"/>
                    </a:lnTo>
                    <a:lnTo>
                      <a:pt x="711149" y="184086"/>
                    </a:lnTo>
                    <a:lnTo>
                      <a:pt x="711149" y="148602"/>
                    </a:lnTo>
                    <a:lnTo>
                      <a:pt x="690206" y="142735"/>
                    </a:lnTo>
                    <a:lnTo>
                      <a:pt x="625970" y="129044"/>
                    </a:lnTo>
                    <a:lnTo>
                      <a:pt x="558215" y="119786"/>
                    </a:lnTo>
                    <a:lnTo>
                      <a:pt x="488061" y="116382"/>
                    </a:lnTo>
                    <a:lnTo>
                      <a:pt x="417906" y="119786"/>
                    </a:lnTo>
                    <a:lnTo>
                      <a:pt x="350164" y="129044"/>
                    </a:lnTo>
                    <a:lnTo>
                      <a:pt x="285915" y="142735"/>
                    </a:lnTo>
                    <a:lnTo>
                      <a:pt x="226288" y="159423"/>
                    </a:lnTo>
                    <a:lnTo>
                      <a:pt x="172389" y="177698"/>
                    </a:lnTo>
                    <a:lnTo>
                      <a:pt x="125298" y="196126"/>
                    </a:lnTo>
                    <a:lnTo>
                      <a:pt x="86156" y="213283"/>
                    </a:lnTo>
                    <a:lnTo>
                      <a:pt x="78994" y="216725"/>
                    </a:lnTo>
                    <a:lnTo>
                      <a:pt x="111023" y="188531"/>
                    </a:lnTo>
                    <a:lnTo>
                      <a:pt x="154406" y="152501"/>
                    </a:lnTo>
                    <a:lnTo>
                      <a:pt x="200393" y="117043"/>
                    </a:lnTo>
                    <a:lnTo>
                      <a:pt x="246735" y="84823"/>
                    </a:lnTo>
                    <a:lnTo>
                      <a:pt x="291172" y="58496"/>
                    </a:lnTo>
                    <a:lnTo>
                      <a:pt x="331470" y="40741"/>
                    </a:lnTo>
                    <a:lnTo>
                      <a:pt x="365353" y="34226"/>
                    </a:lnTo>
                    <a:lnTo>
                      <a:pt x="395681" y="36728"/>
                    </a:lnTo>
                    <a:lnTo>
                      <a:pt x="424726" y="44157"/>
                    </a:lnTo>
                    <a:lnTo>
                      <a:pt x="452120" y="56362"/>
                    </a:lnTo>
                    <a:lnTo>
                      <a:pt x="477443" y="73215"/>
                    </a:lnTo>
                    <a:lnTo>
                      <a:pt x="483679" y="78130"/>
                    </a:lnTo>
                    <a:lnTo>
                      <a:pt x="492455" y="78130"/>
                    </a:lnTo>
                    <a:lnTo>
                      <a:pt x="498678" y="73215"/>
                    </a:lnTo>
                    <a:lnTo>
                      <a:pt x="524014" y="56362"/>
                    </a:lnTo>
                    <a:lnTo>
                      <a:pt x="551395" y="44157"/>
                    </a:lnTo>
                    <a:lnTo>
                      <a:pt x="573659" y="38468"/>
                    </a:lnTo>
                    <a:lnTo>
                      <a:pt x="580453" y="36728"/>
                    </a:lnTo>
                    <a:lnTo>
                      <a:pt x="644664" y="40741"/>
                    </a:lnTo>
                    <a:lnTo>
                      <a:pt x="684949" y="58496"/>
                    </a:lnTo>
                    <a:lnTo>
                      <a:pt x="729399" y="84823"/>
                    </a:lnTo>
                    <a:lnTo>
                      <a:pt x="775741" y="117043"/>
                    </a:lnTo>
                    <a:lnTo>
                      <a:pt x="821728" y="152501"/>
                    </a:lnTo>
                    <a:lnTo>
                      <a:pt x="865098" y="188531"/>
                    </a:lnTo>
                    <a:lnTo>
                      <a:pt x="897115" y="216725"/>
                    </a:lnTo>
                    <a:lnTo>
                      <a:pt x="897115" y="170992"/>
                    </a:lnTo>
                    <a:lnTo>
                      <a:pt x="853605" y="134264"/>
                    </a:lnTo>
                    <a:lnTo>
                      <a:pt x="804379" y="95694"/>
                    </a:lnTo>
                    <a:lnTo>
                      <a:pt x="752652" y="59321"/>
                    </a:lnTo>
                    <a:lnTo>
                      <a:pt x="710399" y="34226"/>
                    </a:lnTo>
                    <a:lnTo>
                      <a:pt x="653034" y="7810"/>
                    </a:lnTo>
                    <a:lnTo>
                      <a:pt x="610768" y="0"/>
                    </a:lnTo>
                    <a:lnTo>
                      <a:pt x="577926" y="2463"/>
                    </a:lnTo>
                    <a:lnTo>
                      <a:pt x="546290" y="9779"/>
                    </a:lnTo>
                    <a:lnTo>
                      <a:pt x="516216" y="21818"/>
                    </a:lnTo>
                    <a:lnTo>
                      <a:pt x="488061" y="38468"/>
                    </a:lnTo>
                    <a:lnTo>
                      <a:pt x="480885" y="34226"/>
                    </a:lnTo>
                    <a:lnTo>
                      <a:pt x="459905" y="21818"/>
                    </a:lnTo>
                    <a:lnTo>
                      <a:pt x="429831" y="9779"/>
                    </a:lnTo>
                    <a:lnTo>
                      <a:pt x="398195" y="2463"/>
                    </a:lnTo>
                    <a:lnTo>
                      <a:pt x="365353" y="0"/>
                    </a:lnTo>
                    <a:lnTo>
                      <a:pt x="323088" y="7810"/>
                    </a:lnTo>
                    <a:lnTo>
                      <a:pt x="274853" y="28803"/>
                    </a:lnTo>
                    <a:lnTo>
                      <a:pt x="223469" y="59321"/>
                    </a:lnTo>
                    <a:lnTo>
                      <a:pt x="171754" y="95694"/>
                    </a:lnTo>
                    <a:lnTo>
                      <a:pt x="122516" y="134264"/>
                    </a:lnTo>
                    <a:lnTo>
                      <a:pt x="78587" y="171348"/>
                    </a:lnTo>
                    <a:lnTo>
                      <a:pt x="42773" y="203301"/>
                    </a:lnTo>
                    <a:lnTo>
                      <a:pt x="6794" y="237134"/>
                    </a:lnTo>
                    <a:lnTo>
                      <a:pt x="0" y="251472"/>
                    </a:lnTo>
                    <a:lnTo>
                      <a:pt x="4152" y="258279"/>
                    </a:lnTo>
                    <a:lnTo>
                      <a:pt x="35179" y="299529"/>
                    </a:lnTo>
                    <a:lnTo>
                      <a:pt x="86969" y="351866"/>
                    </a:lnTo>
                    <a:lnTo>
                      <a:pt x="122758" y="380834"/>
                    </a:lnTo>
                    <a:lnTo>
                      <a:pt x="165404" y="409600"/>
                    </a:lnTo>
                    <a:lnTo>
                      <a:pt x="215099" y="436613"/>
                    </a:lnTo>
                    <a:lnTo>
                      <a:pt x="272021" y="460311"/>
                    </a:lnTo>
                    <a:lnTo>
                      <a:pt x="336359" y="479171"/>
                    </a:lnTo>
                    <a:lnTo>
                      <a:pt x="408317" y="491617"/>
                    </a:lnTo>
                    <a:lnTo>
                      <a:pt x="488061" y="496112"/>
                    </a:lnTo>
                    <a:lnTo>
                      <a:pt x="567817" y="491617"/>
                    </a:lnTo>
                    <a:lnTo>
                      <a:pt x="639762" y="479171"/>
                    </a:lnTo>
                    <a:lnTo>
                      <a:pt x="698754" y="461886"/>
                    </a:lnTo>
                    <a:lnTo>
                      <a:pt x="761022" y="436613"/>
                    </a:lnTo>
                    <a:lnTo>
                      <a:pt x="810717" y="409600"/>
                    </a:lnTo>
                    <a:lnTo>
                      <a:pt x="853363" y="380834"/>
                    </a:lnTo>
                    <a:lnTo>
                      <a:pt x="889165" y="351866"/>
                    </a:lnTo>
                    <a:lnTo>
                      <a:pt x="918298" y="324256"/>
                    </a:lnTo>
                    <a:lnTo>
                      <a:pt x="957326" y="279260"/>
                    </a:lnTo>
                    <a:lnTo>
                      <a:pt x="971969" y="258279"/>
                    </a:lnTo>
                    <a:lnTo>
                      <a:pt x="976122" y="251472"/>
                    </a:lnTo>
                    <a:close/>
                  </a:path>
                </a:pathLst>
              </a:custGeom>
              <a:solidFill>
                <a:srgbClr val="4C5436"/>
              </a:solidFill>
            </p:spPr>
            <p:txBody>
              <a:bodyPr wrap="square" lIns="0" tIns="0" rIns="0" bIns="0" rtlCol="0"/>
              <a:lstStyle/>
              <a:p>
                <a:pPr defTabSz="914322"/>
                <a:endParaRPr sz="1801"/>
              </a:p>
            </p:txBody>
          </p:sp>
        </p:grpSp>
      </p:grpSp>
      <p:grpSp>
        <p:nvGrpSpPr>
          <p:cNvPr id="65" name="Group 64">
            <a:extLst>
              <a:ext uri="{FF2B5EF4-FFF2-40B4-BE49-F238E27FC236}">
                <a16:creationId xmlns:a16="http://schemas.microsoft.com/office/drawing/2014/main" id="{43E2E45A-DE92-F51B-08EC-BDEC468E8D06}"/>
              </a:ext>
            </a:extLst>
          </p:cNvPr>
          <p:cNvGrpSpPr/>
          <p:nvPr/>
        </p:nvGrpSpPr>
        <p:grpSpPr>
          <a:xfrm>
            <a:off x="1194505" y="5121460"/>
            <a:ext cx="6224626" cy="1434987"/>
            <a:chOff x="7636416" y="3744524"/>
            <a:chExt cx="6224626" cy="1434987"/>
          </a:xfrm>
        </p:grpSpPr>
        <p:sp>
          <p:nvSpPr>
            <p:cNvPr id="6" name="object 6"/>
            <p:cNvSpPr txBox="1"/>
            <p:nvPr/>
          </p:nvSpPr>
          <p:spPr>
            <a:xfrm>
              <a:off x="9723677" y="3901959"/>
              <a:ext cx="4137365" cy="987821"/>
            </a:xfrm>
            <a:prstGeom prst="rect">
              <a:avLst/>
            </a:prstGeom>
          </p:spPr>
          <p:txBody>
            <a:bodyPr vert="horz" wrap="square" lIns="0" tIns="11429" rIns="0" bIns="0" rtlCol="0">
              <a:spAutoFit/>
            </a:bodyPr>
            <a:lstStyle/>
            <a:p>
              <a:pPr marL="12699" marR="5080" defTabSz="914322">
                <a:lnSpc>
                  <a:spcPct val="101499"/>
                </a:lnSpc>
                <a:spcBef>
                  <a:spcPts val="91"/>
                </a:spcBef>
              </a:pPr>
              <a:r>
                <a:rPr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Misunderstanding</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 people</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21" name="object 21"/>
            <p:cNvGrpSpPr/>
            <p:nvPr/>
          </p:nvGrpSpPr>
          <p:grpSpPr>
            <a:xfrm>
              <a:off x="7636416" y="3744524"/>
              <a:ext cx="1434987" cy="1434987"/>
              <a:chOff x="8554713" y="3812752"/>
              <a:chExt cx="1435100" cy="1435100"/>
            </a:xfrm>
          </p:grpSpPr>
          <p:sp>
            <p:nvSpPr>
              <p:cNvPr id="22" name="object 22"/>
              <p:cNvSpPr/>
              <p:nvPr/>
            </p:nvSpPr>
            <p:spPr>
              <a:xfrm>
                <a:off x="8580890" y="3838929"/>
                <a:ext cx="1382395" cy="1382395"/>
              </a:xfrm>
              <a:custGeom>
                <a:avLst/>
                <a:gdLst/>
                <a:ahLst/>
                <a:cxnLst/>
                <a:rect l="l" t="t" r="r" b="b"/>
                <a:pathLst>
                  <a:path w="1382395"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23" name="object 23"/>
              <p:cNvSpPr/>
              <p:nvPr/>
            </p:nvSpPr>
            <p:spPr>
              <a:xfrm>
                <a:off x="8580890" y="3838929"/>
                <a:ext cx="1382395" cy="1382395"/>
              </a:xfrm>
              <a:custGeom>
                <a:avLst/>
                <a:gdLst/>
                <a:ahLst/>
                <a:cxnLst/>
                <a:rect l="l" t="t" r="r" b="b"/>
                <a:pathLst>
                  <a:path w="1382395"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24" name="object 24"/>
              <p:cNvSpPr/>
              <p:nvPr/>
            </p:nvSpPr>
            <p:spPr>
              <a:xfrm>
                <a:off x="8970368" y="4063833"/>
                <a:ext cx="604520" cy="970280"/>
              </a:xfrm>
              <a:custGeom>
                <a:avLst/>
                <a:gdLst/>
                <a:ahLst/>
                <a:cxnLst/>
                <a:rect l="l" t="t" r="r" b="b"/>
                <a:pathLst>
                  <a:path w="604520" h="970279">
                    <a:moveTo>
                      <a:pt x="284556" y="707308"/>
                    </a:moveTo>
                    <a:lnTo>
                      <a:pt x="232727" y="716488"/>
                    </a:lnTo>
                    <a:lnTo>
                      <a:pt x="191083" y="743841"/>
                    </a:lnTo>
                    <a:lnTo>
                      <a:pt x="163731" y="785807"/>
                    </a:lnTo>
                    <a:lnTo>
                      <a:pt x="154560" y="838634"/>
                    </a:lnTo>
                    <a:lnTo>
                      <a:pt x="156899" y="865831"/>
                    </a:lnTo>
                    <a:lnTo>
                      <a:pt x="175512" y="912979"/>
                    </a:lnTo>
                    <a:lnTo>
                      <a:pt x="211425" y="948978"/>
                    </a:lnTo>
                    <a:lnTo>
                      <a:pt x="257927" y="967598"/>
                    </a:lnTo>
                    <a:lnTo>
                      <a:pt x="284556" y="969939"/>
                    </a:lnTo>
                    <a:lnTo>
                      <a:pt x="311785" y="967551"/>
                    </a:lnTo>
                    <a:lnTo>
                      <a:pt x="336625" y="960409"/>
                    </a:lnTo>
                    <a:lnTo>
                      <a:pt x="358995" y="948545"/>
                    </a:lnTo>
                    <a:lnTo>
                      <a:pt x="374941" y="935228"/>
                    </a:lnTo>
                    <a:lnTo>
                      <a:pt x="284556" y="935228"/>
                    </a:lnTo>
                    <a:lnTo>
                      <a:pt x="264711" y="933564"/>
                    </a:lnTo>
                    <a:lnTo>
                      <a:pt x="216265" y="908223"/>
                    </a:lnTo>
                    <a:lnTo>
                      <a:pt x="190934" y="859053"/>
                    </a:lnTo>
                    <a:lnTo>
                      <a:pt x="189271" y="838634"/>
                    </a:lnTo>
                    <a:lnTo>
                      <a:pt x="190895" y="817684"/>
                    </a:lnTo>
                    <a:lnTo>
                      <a:pt x="215626" y="768384"/>
                    </a:lnTo>
                    <a:lnTo>
                      <a:pt x="264188" y="743644"/>
                    </a:lnTo>
                    <a:lnTo>
                      <a:pt x="284556" y="742019"/>
                    </a:lnTo>
                    <a:lnTo>
                      <a:pt x="376450" y="742019"/>
                    </a:lnTo>
                    <a:lnTo>
                      <a:pt x="358772" y="727835"/>
                    </a:lnTo>
                    <a:lnTo>
                      <a:pt x="336453" y="716453"/>
                    </a:lnTo>
                    <a:lnTo>
                      <a:pt x="311687" y="709599"/>
                    </a:lnTo>
                    <a:lnTo>
                      <a:pt x="284556" y="707308"/>
                    </a:lnTo>
                    <a:close/>
                  </a:path>
                  <a:path w="604520" h="970279">
                    <a:moveTo>
                      <a:pt x="376450" y="742019"/>
                    </a:moveTo>
                    <a:lnTo>
                      <a:pt x="284556" y="742019"/>
                    </a:lnTo>
                    <a:lnTo>
                      <a:pt x="305003" y="743652"/>
                    </a:lnTo>
                    <a:lnTo>
                      <a:pt x="323357" y="748581"/>
                    </a:lnTo>
                    <a:lnTo>
                      <a:pt x="366111" y="782798"/>
                    </a:lnTo>
                    <a:lnTo>
                      <a:pt x="381161" y="838634"/>
                    </a:lnTo>
                    <a:lnTo>
                      <a:pt x="379488" y="858556"/>
                    </a:lnTo>
                    <a:lnTo>
                      <a:pt x="354031" y="907689"/>
                    </a:lnTo>
                    <a:lnTo>
                      <a:pt x="304916" y="933531"/>
                    </a:lnTo>
                    <a:lnTo>
                      <a:pt x="284556" y="935228"/>
                    </a:lnTo>
                    <a:lnTo>
                      <a:pt x="374941" y="935228"/>
                    </a:lnTo>
                    <a:lnTo>
                      <a:pt x="406563" y="889734"/>
                    </a:lnTo>
                    <a:lnTo>
                      <a:pt x="415872" y="838634"/>
                    </a:lnTo>
                    <a:lnTo>
                      <a:pt x="413523" y="810867"/>
                    </a:lnTo>
                    <a:lnTo>
                      <a:pt x="406500" y="785736"/>
                    </a:lnTo>
                    <a:lnTo>
                      <a:pt x="394836" y="763324"/>
                    </a:lnTo>
                    <a:lnTo>
                      <a:pt x="378564" y="743715"/>
                    </a:lnTo>
                    <a:lnTo>
                      <a:pt x="376450" y="742019"/>
                    </a:lnTo>
                    <a:close/>
                  </a:path>
                  <a:path w="604520" h="970279">
                    <a:moveTo>
                      <a:pt x="186182" y="614326"/>
                    </a:moveTo>
                    <a:lnTo>
                      <a:pt x="167565" y="614326"/>
                    </a:lnTo>
                    <a:lnTo>
                      <a:pt x="159796" y="622096"/>
                    </a:lnTo>
                    <a:lnTo>
                      <a:pt x="159796" y="640734"/>
                    </a:lnTo>
                    <a:lnTo>
                      <a:pt x="163167" y="648849"/>
                    </a:lnTo>
                    <a:lnTo>
                      <a:pt x="169408" y="655016"/>
                    </a:lnTo>
                    <a:lnTo>
                      <a:pt x="175711" y="661383"/>
                    </a:lnTo>
                    <a:lnTo>
                      <a:pt x="183826" y="664744"/>
                    </a:lnTo>
                    <a:lnTo>
                      <a:pt x="386543" y="664744"/>
                    </a:lnTo>
                    <a:lnTo>
                      <a:pt x="394658" y="661383"/>
                    </a:lnTo>
                    <a:lnTo>
                      <a:pt x="407275" y="648776"/>
                    </a:lnTo>
                    <a:lnTo>
                      <a:pt x="410604" y="640734"/>
                    </a:lnTo>
                    <a:lnTo>
                      <a:pt x="410626" y="630033"/>
                    </a:lnTo>
                    <a:lnTo>
                      <a:pt x="194433" y="630033"/>
                    </a:lnTo>
                    <a:lnTo>
                      <a:pt x="193596" y="621216"/>
                    </a:lnTo>
                    <a:lnTo>
                      <a:pt x="186182" y="614326"/>
                    </a:lnTo>
                    <a:close/>
                  </a:path>
                  <a:path w="604520" h="970279">
                    <a:moveTo>
                      <a:pt x="463531" y="34710"/>
                    </a:moveTo>
                    <a:lnTo>
                      <a:pt x="310754" y="34710"/>
                    </a:lnTo>
                    <a:lnTo>
                      <a:pt x="366969" y="38943"/>
                    </a:lnTo>
                    <a:lnTo>
                      <a:pt x="417328" y="51599"/>
                    </a:lnTo>
                    <a:lnTo>
                      <a:pt x="461666" y="72616"/>
                    </a:lnTo>
                    <a:lnTo>
                      <a:pt x="499817" y="101934"/>
                    </a:lnTo>
                    <a:lnTo>
                      <a:pt x="530604" y="138289"/>
                    </a:lnTo>
                    <a:lnTo>
                      <a:pt x="552445" y="179981"/>
                    </a:lnTo>
                    <a:lnTo>
                      <a:pt x="565461" y="227323"/>
                    </a:lnTo>
                    <a:lnTo>
                      <a:pt x="569773" y="280630"/>
                    </a:lnTo>
                    <a:lnTo>
                      <a:pt x="568781" y="306722"/>
                    </a:lnTo>
                    <a:lnTo>
                      <a:pt x="560889" y="353320"/>
                    </a:lnTo>
                    <a:lnTo>
                      <a:pt x="545760" y="392123"/>
                    </a:lnTo>
                    <a:lnTo>
                      <a:pt x="516738" y="435871"/>
                    </a:lnTo>
                    <a:lnTo>
                      <a:pt x="474699" y="476114"/>
                    </a:lnTo>
                    <a:lnTo>
                      <a:pt x="438507" y="505812"/>
                    </a:lnTo>
                    <a:lnTo>
                      <a:pt x="422489" y="519903"/>
                    </a:lnTo>
                    <a:lnTo>
                      <a:pt x="388319" y="561109"/>
                    </a:lnTo>
                    <a:lnTo>
                      <a:pt x="375915" y="613332"/>
                    </a:lnTo>
                    <a:lnTo>
                      <a:pt x="375915" y="630033"/>
                    </a:lnTo>
                    <a:lnTo>
                      <a:pt x="410626" y="630033"/>
                    </a:lnTo>
                    <a:lnTo>
                      <a:pt x="410626" y="613332"/>
                    </a:lnTo>
                    <a:lnTo>
                      <a:pt x="411531" y="600370"/>
                    </a:lnTo>
                    <a:lnTo>
                      <a:pt x="434963" y="556443"/>
                    </a:lnTo>
                    <a:lnTo>
                      <a:pt x="478425" y="518455"/>
                    </a:lnTo>
                    <a:lnTo>
                      <a:pt x="497523" y="502263"/>
                    </a:lnTo>
                    <a:lnTo>
                      <a:pt x="529204" y="472925"/>
                    </a:lnTo>
                    <a:lnTo>
                      <a:pt x="554615" y="444437"/>
                    </a:lnTo>
                    <a:lnTo>
                      <a:pt x="576618" y="408024"/>
                    </a:lnTo>
                    <a:lnTo>
                      <a:pt x="594165" y="363212"/>
                    </a:lnTo>
                    <a:lnTo>
                      <a:pt x="603314" y="310220"/>
                    </a:lnTo>
                    <a:lnTo>
                      <a:pt x="604484" y="280630"/>
                    </a:lnTo>
                    <a:lnTo>
                      <a:pt x="601233" y="232104"/>
                    </a:lnTo>
                    <a:lnTo>
                      <a:pt x="591504" y="187371"/>
                    </a:lnTo>
                    <a:lnTo>
                      <a:pt x="575333" y="146525"/>
                    </a:lnTo>
                    <a:lnTo>
                      <a:pt x="552755" y="109655"/>
                    </a:lnTo>
                    <a:lnTo>
                      <a:pt x="523806" y="76856"/>
                    </a:lnTo>
                    <a:lnTo>
                      <a:pt x="489612" y="49281"/>
                    </a:lnTo>
                    <a:lnTo>
                      <a:pt x="463531" y="34710"/>
                    </a:lnTo>
                    <a:close/>
                  </a:path>
                  <a:path w="604520" h="970279">
                    <a:moveTo>
                      <a:pt x="369381" y="232495"/>
                    </a:moveTo>
                    <a:lnTo>
                      <a:pt x="305509" y="232495"/>
                    </a:lnTo>
                    <a:lnTo>
                      <a:pt x="315287" y="233331"/>
                    </a:lnTo>
                    <a:lnTo>
                      <a:pt x="323733" y="235880"/>
                    </a:lnTo>
                    <a:lnTo>
                      <a:pt x="348929" y="277391"/>
                    </a:lnTo>
                    <a:lnTo>
                      <a:pt x="349717" y="291111"/>
                    </a:lnTo>
                    <a:lnTo>
                      <a:pt x="348821" y="303970"/>
                    </a:lnTo>
                    <a:lnTo>
                      <a:pt x="325218" y="347306"/>
                    </a:lnTo>
                    <a:lnTo>
                      <a:pt x="296975" y="373888"/>
                    </a:lnTo>
                    <a:lnTo>
                      <a:pt x="261058" y="403895"/>
                    </a:lnTo>
                    <a:lnTo>
                      <a:pt x="245054" y="417942"/>
                    </a:lnTo>
                    <a:lnTo>
                      <a:pt x="206665" y="456839"/>
                    </a:lnTo>
                    <a:lnTo>
                      <a:pt x="185910" y="488943"/>
                    </a:lnTo>
                    <a:lnTo>
                      <a:pt x="175506" y="514240"/>
                    </a:lnTo>
                    <a:lnTo>
                      <a:pt x="176707" y="520783"/>
                    </a:lnTo>
                    <a:lnTo>
                      <a:pt x="180275" y="526399"/>
                    </a:lnTo>
                    <a:lnTo>
                      <a:pt x="185921" y="530350"/>
                    </a:lnTo>
                    <a:lnTo>
                      <a:pt x="192658" y="531811"/>
                    </a:lnTo>
                    <a:lnTo>
                      <a:pt x="199202" y="530609"/>
                    </a:lnTo>
                    <a:lnTo>
                      <a:pt x="204817" y="527040"/>
                    </a:lnTo>
                    <a:lnTo>
                      <a:pt x="208768" y="521397"/>
                    </a:lnTo>
                    <a:lnTo>
                      <a:pt x="216347" y="505636"/>
                    </a:lnTo>
                    <a:lnTo>
                      <a:pt x="224647" y="491384"/>
                    </a:lnTo>
                    <a:lnTo>
                      <a:pt x="255014" y="456010"/>
                    </a:lnTo>
                    <a:lnTo>
                      <a:pt x="283779" y="430140"/>
                    </a:lnTo>
                    <a:lnTo>
                      <a:pt x="320390" y="399549"/>
                    </a:lnTo>
                    <a:lnTo>
                      <a:pt x="337149" y="384424"/>
                    </a:lnTo>
                    <a:lnTo>
                      <a:pt x="371944" y="343116"/>
                    </a:lnTo>
                    <a:lnTo>
                      <a:pt x="384428" y="291111"/>
                    </a:lnTo>
                    <a:lnTo>
                      <a:pt x="383156" y="271443"/>
                    </a:lnTo>
                    <a:lnTo>
                      <a:pt x="379352" y="253754"/>
                    </a:lnTo>
                    <a:lnTo>
                      <a:pt x="373031" y="238102"/>
                    </a:lnTo>
                    <a:lnTo>
                      <a:pt x="369381" y="232495"/>
                    </a:lnTo>
                    <a:close/>
                  </a:path>
                  <a:path w="604520" h="970279">
                    <a:moveTo>
                      <a:pt x="310754" y="0"/>
                    </a:moveTo>
                    <a:lnTo>
                      <a:pt x="266726" y="2354"/>
                    </a:lnTo>
                    <a:lnTo>
                      <a:pt x="225061" y="9393"/>
                    </a:lnTo>
                    <a:lnTo>
                      <a:pt x="185901" y="21084"/>
                    </a:lnTo>
                    <a:lnTo>
                      <a:pt x="149388" y="37391"/>
                    </a:lnTo>
                    <a:lnTo>
                      <a:pt x="115853" y="58104"/>
                    </a:lnTo>
                    <a:lnTo>
                      <a:pt x="86212" y="82661"/>
                    </a:lnTo>
                    <a:lnTo>
                      <a:pt x="60560" y="110969"/>
                    </a:lnTo>
                    <a:lnTo>
                      <a:pt x="38993" y="142938"/>
                    </a:lnTo>
                    <a:lnTo>
                      <a:pt x="21985" y="177889"/>
                    </a:lnTo>
                    <a:lnTo>
                      <a:pt x="9794" y="215417"/>
                    </a:lnTo>
                    <a:lnTo>
                      <a:pt x="2454" y="255387"/>
                    </a:lnTo>
                    <a:lnTo>
                      <a:pt x="0" y="297666"/>
                    </a:lnTo>
                    <a:lnTo>
                      <a:pt x="0" y="310220"/>
                    </a:lnTo>
                    <a:lnTo>
                      <a:pt x="32637" y="335989"/>
                    </a:lnTo>
                    <a:lnTo>
                      <a:pt x="219061" y="343842"/>
                    </a:lnTo>
                    <a:lnTo>
                      <a:pt x="232706" y="341593"/>
                    </a:lnTo>
                    <a:lnTo>
                      <a:pt x="217427" y="309048"/>
                    </a:lnTo>
                    <a:lnTo>
                      <a:pt x="34710" y="301331"/>
                    </a:lnTo>
                    <a:lnTo>
                      <a:pt x="34710" y="297666"/>
                    </a:lnTo>
                    <a:lnTo>
                      <a:pt x="36871" y="259953"/>
                    </a:lnTo>
                    <a:lnTo>
                      <a:pt x="54072" y="191145"/>
                    </a:lnTo>
                    <a:lnTo>
                      <a:pt x="87890" y="132391"/>
                    </a:lnTo>
                    <a:lnTo>
                      <a:pt x="136261" y="86202"/>
                    </a:lnTo>
                    <a:lnTo>
                      <a:pt x="198274" y="53520"/>
                    </a:lnTo>
                    <a:lnTo>
                      <a:pt x="270964" y="36810"/>
                    </a:lnTo>
                    <a:lnTo>
                      <a:pt x="310754" y="34710"/>
                    </a:lnTo>
                    <a:lnTo>
                      <a:pt x="463531" y="34710"/>
                    </a:lnTo>
                    <a:lnTo>
                      <a:pt x="451114" y="27773"/>
                    </a:lnTo>
                    <a:lnTo>
                      <a:pt x="408408" y="12367"/>
                    </a:lnTo>
                    <a:lnTo>
                      <a:pt x="361589" y="3097"/>
                    </a:lnTo>
                    <a:lnTo>
                      <a:pt x="310754" y="0"/>
                    </a:lnTo>
                    <a:close/>
                  </a:path>
                  <a:path w="604520" h="970279">
                    <a:moveTo>
                      <a:pt x="305509" y="197784"/>
                    </a:moveTo>
                    <a:lnTo>
                      <a:pt x="253544" y="214257"/>
                    </a:lnTo>
                    <a:lnTo>
                      <a:pt x="223202" y="258554"/>
                    </a:lnTo>
                    <a:lnTo>
                      <a:pt x="217427" y="297666"/>
                    </a:lnTo>
                    <a:lnTo>
                      <a:pt x="217427" y="309048"/>
                    </a:lnTo>
                    <a:lnTo>
                      <a:pt x="252138" y="309048"/>
                    </a:lnTo>
                    <a:lnTo>
                      <a:pt x="252138" y="297666"/>
                    </a:lnTo>
                    <a:lnTo>
                      <a:pt x="253063" y="283161"/>
                    </a:lnTo>
                    <a:lnTo>
                      <a:pt x="274753" y="241800"/>
                    </a:lnTo>
                    <a:lnTo>
                      <a:pt x="305509" y="232495"/>
                    </a:lnTo>
                    <a:lnTo>
                      <a:pt x="369381" y="232495"/>
                    </a:lnTo>
                    <a:lnTo>
                      <a:pt x="364208" y="224548"/>
                    </a:lnTo>
                    <a:lnTo>
                      <a:pt x="352445" y="212874"/>
                    </a:lnTo>
                    <a:lnTo>
                      <a:pt x="338706" y="204506"/>
                    </a:lnTo>
                    <a:lnTo>
                      <a:pt x="323044" y="199469"/>
                    </a:lnTo>
                    <a:lnTo>
                      <a:pt x="305509" y="197784"/>
                    </a:lnTo>
                    <a:close/>
                  </a:path>
                </a:pathLst>
              </a:custGeom>
              <a:solidFill>
                <a:srgbClr val="4C5436"/>
              </a:solidFill>
            </p:spPr>
            <p:txBody>
              <a:bodyPr wrap="square" lIns="0" tIns="0" rIns="0" bIns="0" rtlCol="0"/>
              <a:lstStyle/>
              <a:p>
                <a:pPr defTabSz="914322"/>
                <a:endParaRPr sz="1801"/>
              </a:p>
            </p:txBody>
          </p:sp>
          <p:pic>
            <p:nvPicPr>
              <p:cNvPr id="25" name="object 25"/>
              <p:cNvPicPr/>
              <p:nvPr/>
            </p:nvPicPr>
            <p:blipFill>
              <a:blip r:embed="rId3" cstate="print"/>
              <a:stretch>
                <a:fillRect/>
              </a:stretch>
            </p:blipFill>
            <p:spPr>
              <a:xfrm>
                <a:off x="9114900" y="4604078"/>
                <a:ext cx="66333" cy="66333"/>
              </a:xfrm>
              <a:prstGeom prst="rect">
                <a:avLst/>
              </a:prstGeom>
            </p:spPr>
          </p:pic>
        </p:grpSp>
      </p:grpSp>
      <p:grpSp>
        <p:nvGrpSpPr>
          <p:cNvPr id="66" name="Group 65">
            <a:extLst>
              <a:ext uri="{FF2B5EF4-FFF2-40B4-BE49-F238E27FC236}">
                <a16:creationId xmlns:a16="http://schemas.microsoft.com/office/drawing/2014/main" id="{3FA87E1D-DF63-CD7B-49D2-113BEE814405}"/>
              </a:ext>
            </a:extLst>
          </p:cNvPr>
          <p:cNvGrpSpPr/>
          <p:nvPr/>
        </p:nvGrpSpPr>
        <p:grpSpPr>
          <a:xfrm>
            <a:off x="1197728" y="7403844"/>
            <a:ext cx="5303141" cy="2017909"/>
            <a:chOff x="7662591" y="6026908"/>
            <a:chExt cx="5303141" cy="2017909"/>
          </a:xfrm>
        </p:grpSpPr>
        <p:sp>
          <p:nvSpPr>
            <p:cNvPr id="7" name="object 7"/>
            <p:cNvSpPr txBox="1"/>
            <p:nvPr/>
          </p:nvSpPr>
          <p:spPr>
            <a:xfrm>
              <a:off x="9723677" y="6062315"/>
              <a:ext cx="3242055" cy="1982502"/>
            </a:xfrm>
            <a:prstGeom prst="rect">
              <a:avLst/>
            </a:prstGeom>
          </p:spPr>
          <p:txBody>
            <a:bodyPr vert="horz" wrap="square" lIns="0" tIns="11429" rIns="0" bIns="0" rtlCol="0">
              <a:spAutoFit/>
            </a:bodyPr>
            <a:lstStyle/>
            <a:p>
              <a:pPr marL="12699" marR="5080" defTabSz="914322">
                <a:lnSpc>
                  <a:spcPct val="101499"/>
                </a:lnSpc>
                <a:spcBef>
                  <a:spcPts val="91"/>
                </a:spcBef>
              </a:pP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Need</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to</a:t>
              </a:r>
              <a:r>
                <a:rPr lang="en-GB" sz="3200" b="1" spc="-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have</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 things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repeated</a:t>
              </a:r>
              <a:r>
                <a:rPr lang="en-GB" sz="3200" b="1" spc="-54">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several times</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33" name="object 33"/>
            <p:cNvGrpSpPr/>
            <p:nvPr/>
          </p:nvGrpSpPr>
          <p:grpSpPr>
            <a:xfrm>
              <a:off x="7662591" y="6026908"/>
              <a:ext cx="1434987" cy="1434987"/>
              <a:chOff x="8554713" y="6076140"/>
              <a:chExt cx="1435100" cy="1435100"/>
            </a:xfrm>
          </p:grpSpPr>
          <p:sp>
            <p:nvSpPr>
              <p:cNvPr id="34" name="object 34"/>
              <p:cNvSpPr/>
              <p:nvPr/>
            </p:nvSpPr>
            <p:spPr>
              <a:xfrm>
                <a:off x="8580890" y="6102317"/>
                <a:ext cx="1382395" cy="1382395"/>
              </a:xfrm>
              <a:custGeom>
                <a:avLst/>
                <a:gdLst/>
                <a:ahLst/>
                <a:cxnLst/>
                <a:rect l="l" t="t" r="r" b="b"/>
                <a:pathLst>
                  <a:path w="1382395"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35" name="object 35"/>
              <p:cNvSpPr/>
              <p:nvPr/>
            </p:nvSpPr>
            <p:spPr>
              <a:xfrm>
                <a:off x="8580890" y="6102317"/>
                <a:ext cx="1382395" cy="1382395"/>
              </a:xfrm>
              <a:custGeom>
                <a:avLst/>
                <a:gdLst/>
                <a:ahLst/>
                <a:cxnLst/>
                <a:rect l="l" t="t" r="r" b="b"/>
                <a:pathLst>
                  <a:path w="1382395"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pic>
            <p:nvPicPr>
              <p:cNvPr id="36" name="object 36"/>
              <p:cNvPicPr/>
              <p:nvPr/>
            </p:nvPicPr>
            <p:blipFill>
              <a:blip r:embed="rId4" cstate="print"/>
              <a:stretch>
                <a:fillRect/>
              </a:stretch>
            </p:blipFill>
            <p:spPr>
              <a:xfrm>
                <a:off x="9235321" y="6752137"/>
                <a:ext cx="73296" cy="73296"/>
              </a:xfrm>
              <a:prstGeom prst="rect">
                <a:avLst/>
              </a:prstGeom>
            </p:spPr>
          </p:pic>
          <p:sp>
            <p:nvSpPr>
              <p:cNvPr id="37" name="object 37"/>
              <p:cNvSpPr/>
              <p:nvPr/>
            </p:nvSpPr>
            <p:spPr>
              <a:xfrm>
                <a:off x="8853131" y="6313319"/>
                <a:ext cx="838200" cy="960755"/>
              </a:xfrm>
              <a:custGeom>
                <a:avLst/>
                <a:gdLst/>
                <a:ahLst/>
                <a:cxnLst/>
                <a:rect l="l" t="t" r="r" b="b"/>
                <a:pathLst>
                  <a:path w="838200" h="960754">
                    <a:moveTo>
                      <a:pt x="445305" y="960148"/>
                    </a:moveTo>
                    <a:lnTo>
                      <a:pt x="228275" y="801148"/>
                    </a:lnTo>
                    <a:lnTo>
                      <a:pt x="445305" y="597416"/>
                    </a:lnTo>
                    <a:lnTo>
                      <a:pt x="445305" y="714836"/>
                    </a:lnTo>
                    <a:lnTo>
                      <a:pt x="505017" y="698300"/>
                    </a:lnTo>
                    <a:lnTo>
                      <a:pt x="556008" y="677199"/>
                    </a:lnTo>
                    <a:lnTo>
                      <a:pt x="599070" y="652004"/>
                    </a:lnTo>
                    <a:lnTo>
                      <a:pt x="634975" y="623164"/>
                    </a:lnTo>
                    <a:lnTo>
                      <a:pt x="664495" y="591127"/>
                    </a:lnTo>
                    <a:lnTo>
                      <a:pt x="688401" y="556343"/>
                    </a:lnTo>
                    <a:lnTo>
                      <a:pt x="707466" y="519261"/>
                    </a:lnTo>
                    <a:lnTo>
                      <a:pt x="722461" y="480331"/>
                    </a:lnTo>
                    <a:lnTo>
                      <a:pt x="734158" y="440001"/>
                    </a:lnTo>
                    <a:lnTo>
                      <a:pt x="743328" y="398720"/>
                    </a:lnTo>
                    <a:lnTo>
                      <a:pt x="837670" y="388689"/>
                    </a:lnTo>
                    <a:lnTo>
                      <a:pt x="833745" y="460301"/>
                    </a:lnTo>
                    <a:lnTo>
                      <a:pt x="822607" y="524163"/>
                    </a:lnTo>
                    <a:lnTo>
                      <a:pt x="805214" y="580718"/>
                    </a:lnTo>
                    <a:lnTo>
                      <a:pt x="782523" y="630409"/>
                    </a:lnTo>
                    <a:lnTo>
                      <a:pt x="755490" y="673679"/>
                    </a:lnTo>
                    <a:lnTo>
                      <a:pt x="725072" y="710970"/>
                    </a:lnTo>
                    <a:lnTo>
                      <a:pt x="692228" y="742725"/>
                    </a:lnTo>
                    <a:lnTo>
                      <a:pt x="657913" y="769386"/>
                    </a:lnTo>
                    <a:lnTo>
                      <a:pt x="623084" y="791396"/>
                    </a:lnTo>
                    <a:lnTo>
                      <a:pt x="588700" y="809198"/>
                    </a:lnTo>
                    <a:lnTo>
                      <a:pt x="525090" y="833947"/>
                    </a:lnTo>
                    <a:lnTo>
                      <a:pt x="474740" y="847176"/>
                    </a:lnTo>
                    <a:lnTo>
                      <a:pt x="445305" y="852424"/>
                    </a:lnTo>
                    <a:lnTo>
                      <a:pt x="445305" y="960148"/>
                    </a:lnTo>
                    <a:close/>
                  </a:path>
                  <a:path w="838200" h="960754">
                    <a:moveTo>
                      <a:pt x="389747" y="0"/>
                    </a:moveTo>
                    <a:lnTo>
                      <a:pt x="606766" y="158989"/>
                    </a:lnTo>
                    <a:lnTo>
                      <a:pt x="389747" y="362721"/>
                    </a:lnTo>
                    <a:lnTo>
                      <a:pt x="389747" y="245301"/>
                    </a:lnTo>
                    <a:lnTo>
                      <a:pt x="329856" y="261840"/>
                    </a:lnTo>
                    <a:lnTo>
                      <a:pt x="278404" y="282943"/>
                    </a:lnTo>
                    <a:lnTo>
                      <a:pt x="234660" y="308140"/>
                    </a:lnTo>
                    <a:lnTo>
                      <a:pt x="197926" y="336982"/>
                    </a:lnTo>
                    <a:lnTo>
                      <a:pt x="167504" y="369020"/>
                    </a:lnTo>
                    <a:lnTo>
                      <a:pt x="142694" y="403804"/>
                    </a:lnTo>
                    <a:lnTo>
                      <a:pt x="122800" y="440886"/>
                    </a:lnTo>
                    <a:lnTo>
                      <a:pt x="107121" y="479817"/>
                    </a:lnTo>
                    <a:lnTo>
                      <a:pt x="94961" y="520147"/>
                    </a:lnTo>
                    <a:lnTo>
                      <a:pt x="85620" y="561427"/>
                    </a:lnTo>
                    <a:lnTo>
                      <a:pt x="0" y="571459"/>
                    </a:lnTo>
                    <a:lnTo>
                      <a:pt x="3895" y="499847"/>
                    </a:lnTo>
                    <a:lnTo>
                      <a:pt x="14950" y="435985"/>
                    </a:lnTo>
                    <a:lnTo>
                      <a:pt x="32214" y="379429"/>
                    </a:lnTo>
                    <a:lnTo>
                      <a:pt x="54738" y="329738"/>
                    </a:lnTo>
                    <a:lnTo>
                      <a:pt x="81573" y="286468"/>
                    </a:lnTo>
                    <a:lnTo>
                      <a:pt x="111769" y="249177"/>
                    </a:lnTo>
                    <a:lnTo>
                      <a:pt x="144377" y="217422"/>
                    </a:lnTo>
                    <a:lnTo>
                      <a:pt x="178447" y="190761"/>
                    </a:lnTo>
                    <a:lnTo>
                      <a:pt x="213031" y="168750"/>
                    </a:lnTo>
                    <a:lnTo>
                      <a:pt x="247178" y="150947"/>
                    </a:lnTo>
                    <a:lnTo>
                      <a:pt x="310366" y="126196"/>
                    </a:lnTo>
                    <a:lnTo>
                      <a:pt x="360418" y="112965"/>
                    </a:lnTo>
                    <a:lnTo>
                      <a:pt x="389736" y="107713"/>
                    </a:lnTo>
                    <a:lnTo>
                      <a:pt x="389747" y="0"/>
                    </a:lnTo>
                    <a:close/>
                  </a:path>
                </a:pathLst>
              </a:custGeom>
              <a:ln w="37360">
                <a:solidFill>
                  <a:srgbClr val="4C5436"/>
                </a:solidFill>
              </a:ln>
            </p:spPr>
            <p:txBody>
              <a:bodyPr wrap="square" lIns="0" tIns="0" rIns="0" bIns="0" rtlCol="0"/>
              <a:lstStyle/>
              <a:p>
                <a:pPr defTabSz="914322"/>
                <a:endParaRPr sz="1801"/>
              </a:p>
            </p:txBody>
          </p:sp>
        </p:grpSp>
      </p:grpSp>
      <p:grpSp>
        <p:nvGrpSpPr>
          <p:cNvPr id="69" name="Group 68">
            <a:extLst>
              <a:ext uri="{FF2B5EF4-FFF2-40B4-BE49-F238E27FC236}">
                <a16:creationId xmlns:a16="http://schemas.microsoft.com/office/drawing/2014/main" id="{3E8C73D9-A1D1-1CA7-6A3C-30B3E65777D6}"/>
              </a:ext>
            </a:extLst>
          </p:cNvPr>
          <p:cNvGrpSpPr/>
          <p:nvPr/>
        </p:nvGrpSpPr>
        <p:grpSpPr>
          <a:xfrm>
            <a:off x="7569390" y="2829049"/>
            <a:ext cx="4967694" cy="1434987"/>
            <a:chOff x="7737706" y="8222049"/>
            <a:chExt cx="4967694" cy="1434987"/>
          </a:xfrm>
        </p:grpSpPr>
        <p:sp>
          <p:nvSpPr>
            <p:cNvPr id="8" name="object 8"/>
            <p:cNvSpPr txBox="1"/>
            <p:nvPr/>
          </p:nvSpPr>
          <p:spPr>
            <a:xfrm>
              <a:off x="9723677" y="8438164"/>
              <a:ext cx="2981723" cy="1002118"/>
            </a:xfrm>
            <a:prstGeom prst="rect">
              <a:avLst/>
            </a:prstGeom>
          </p:spPr>
          <p:txBody>
            <a:bodyPr vert="horz" wrap="square" lIns="0" tIns="17144" rIns="0" bIns="0" rtlCol="0">
              <a:spAutoFit/>
            </a:bodyPr>
            <a:lstStyle/>
            <a:p>
              <a:pPr marL="12699" defTabSz="914322">
                <a:spcBef>
                  <a:spcPts val="135"/>
                </a:spcBef>
              </a:pP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Don’t</a:t>
              </a:r>
              <a:r>
                <a:rPr lang="en-GB"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react</a:t>
              </a:r>
              <a:r>
                <a:rPr lang="en-GB"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to</a:t>
              </a:r>
              <a:r>
                <a:rPr lang="en-GB"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you</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46" name="object 46"/>
            <p:cNvGrpSpPr/>
            <p:nvPr/>
          </p:nvGrpSpPr>
          <p:grpSpPr>
            <a:xfrm>
              <a:off x="7737706" y="8222049"/>
              <a:ext cx="1434987" cy="1434987"/>
              <a:chOff x="8554713" y="8406310"/>
              <a:chExt cx="1435100" cy="1435100"/>
            </a:xfrm>
          </p:grpSpPr>
          <p:sp>
            <p:nvSpPr>
              <p:cNvPr id="47" name="object 47"/>
              <p:cNvSpPr/>
              <p:nvPr/>
            </p:nvSpPr>
            <p:spPr>
              <a:xfrm>
                <a:off x="8580890" y="8432488"/>
                <a:ext cx="1382395" cy="1382395"/>
              </a:xfrm>
              <a:custGeom>
                <a:avLst/>
                <a:gdLst/>
                <a:ahLst/>
                <a:cxnLst/>
                <a:rect l="l" t="t" r="r" b="b"/>
                <a:pathLst>
                  <a:path w="1382395"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48" name="object 48"/>
              <p:cNvSpPr/>
              <p:nvPr/>
            </p:nvSpPr>
            <p:spPr>
              <a:xfrm>
                <a:off x="8580890" y="8432488"/>
                <a:ext cx="1382395" cy="1382395"/>
              </a:xfrm>
              <a:custGeom>
                <a:avLst/>
                <a:gdLst/>
                <a:ahLst/>
                <a:cxnLst/>
                <a:rect l="l" t="t" r="r" b="b"/>
                <a:pathLst>
                  <a:path w="1382395"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49" name="object 49"/>
              <p:cNvSpPr/>
              <p:nvPr/>
            </p:nvSpPr>
            <p:spPr>
              <a:xfrm>
                <a:off x="8871801" y="8617807"/>
                <a:ext cx="800735" cy="859790"/>
              </a:xfrm>
              <a:custGeom>
                <a:avLst/>
                <a:gdLst/>
                <a:ahLst/>
                <a:cxnLst/>
                <a:rect l="l" t="t" r="r" b="b"/>
                <a:pathLst>
                  <a:path w="800734" h="859790">
                    <a:moveTo>
                      <a:pt x="594842" y="217792"/>
                    </a:moveTo>
                    <a:lnTo>
                      <a:pt x="589915" y="173355"/>
                    </a:lnTo>
                    <a:lnTo>
                      <a:pt x="575741" y="129654"/>
                    </a:lnTo>
                    <a:lnTo>
                      <a:pt x="560197" y="101422"/>
                    </a:lnTo>
                    <a:lnTo>
                      <a:pt x="560197" y="217792"/>
                    </a:lnTo>
                    <a:lnTo>
                      <a:pt x="554609" y="260756"/>
                    </a:lnTo>
                    <a:lnTo>
                      <a:pt x="538734" y="302907"/>
                    </a:lnTo>
                    <a:lnTo>
                      <a:pt x="513981" y="341122"/>
                    </a:lnTo>
                    <a:lnTo>
                      <a:pt x="481711" y="372275"/>
                    </a:lnTo>
                    <a:lnTo>
                      <a:pt x="443318" y="393242"/>
                    </a:lnTo>
                    <a:lnTo>
                      <a:pt x="400164" y="400939"/>
                    </a:lnTo>
                    <a:lnTo>
                      <a:pt x="357009" y="393242"/>
                    </a:lnTo>
                    <a:lnTo>
                      <a:pt x="318617" y="372275"/>
                    </a:lnTo>
                    <a:lnTo>
                      <a:pt x="286346" y="341122"/>
                    </a:lnTo>
                    <a:lnTo>
                      <a:pt x="261581" y="302907"/>
                    </a:lnTo>
                    <a:lnTo>
                      <a:pt x="245719" y="260756"/>
                    </a:lnTo>
                    <a:lnTo>
                      <a:pt x="240118" y="217792"/>
                    </a:lnTo>
                    <a:lnTo>
                      <a:pt x="245719" y="174815"/>
                    </a:lnTo>
                    <a:lnTo>
                      <a:pt x="261581" y="132664"/>
                    </a:lnTo>
                    <a:lnTo>
                      <a:pt x="286346" y="94462"/>
                    </a:lnTo>
                    <a:lnTo>
                      <a:pt x="318617" y="63309"/>
                    </a:lnTo>
                    <a:lnTo>
                      <a:pt x="357009" y="42329"/>
                    </a:lnTo>
                    <a:lnTo>
                      <a:pt x="400164" y="34645"/>
                    </a:lnTo>
                    <a:lnTo>
                      <a:pt x="443318" y="42329"/>
                    </a:lnTo>
                    <a:lnTo>
                      <a:pt x="481711" y="63309"/>
                    </a:lnTo>
                    <a:lnTo>
                      <a:pt x="513981" y="94462"/>
                    </a:lnTo>
                    <a:lnTo>
                      <a:pt x="538734" y="132664"/>
                    </a:lnTo>
                    <a:lnTo>
                      <a:pt x="554609" y="174815"/>
                    </a:lnTo>
                    <a:lnTo>
                      <a:pt x="560197" y="217792"/>
                    </a:lnTo>
                    <a:lnTo>
                      <a:pt x="560197" y="101422"/>
                    </a:lnTo>
                    <a:lnTo>
                      <a:pt x="523570" y="53352"/>
                    </a:lnTo>
                    <a:lnTo>
                      <a:pt x="487489" y="25196"/>
                    </a:lnTo>
                    <a:lnTo>
                      <a:pt x="446036" y="6667"/>
                    </a:lnTo>
                    <a:lnTo>
                      <a:pt x="400164" y="0"/>
                    </a:lnTo>
                    <a:lnTo>
                      <a:pt x="354291" y="6667"/>
                    </a:lnTo>
                    <a:lnTo>
                      <a:pt x="312839" y="25196"/>
                    </a:lnTo>
                    <a:lnTo>
                      <a:pt x="276758" y="53352"/>
                    </a:lnTo>
                    <a:lnTo>
                      <a:pt x="247015" y="88912"/>
                    </a:lnTo>
                    <a:lnTo>
                      <a:pt x="224586" y="129654"/>
                    </a:lnTo>
                    <a:lnTo>
                      <a:pt x="210413" y="173355"/>
                    </a:lnTo>
                    <a:lnTo>
                      <a:pt x="205473" y="217792"/>
                    </a:lnTo>
                    <a:lnTo>
                      <a:pt x="210413" y="262229"/>
                    </a:lnTo>
                    <a:lnTo>
                      <a:pt x="224586" y="305930"/>
                    </a:lnTo>
                    <a:lnTo>
                      <a:pt x="247015" y="346671"/>
                    </a:lnTo>
                    <a:lnTo>
                      <a:pt x="276758" y="382231"/>
                    </a:lnTo>
                    <a:lnTo>
                      <a:pt x="312839" y="410387"/>
                    </a:lnTo>
                    <a:lnTo>
                      <a:pt x="354291" y="428917"/>
                    </a:lnTo>
                    <a:lnTo>
                      <a:pt x="400164" y="435584"/>
                    </a:lnTo>
                    <a:lnTo>
                      <a:pt x="446036" y="428917"/>
                    </a:lnTo>
                    <a:lnTo>
                      <a:pt x="487489" y="410387"/>
                    </a:lnTo>
                    <a:lnTo>
                      <a:pt x="523570" y="382231"/>
                    </a:lnTo>
                    <a:lnTo>
                      <a:pt x="553313" y="346671"/>
                    </a:lnTo>
                    <a:lnTo>
                      <a:pt x="575741" y="305930"/>
                    </a:lnTo>
                    <a:lnTo>
                      <a:pt x="589915" y="262229"/>
                    </a:lnTo>
                    <a:lnTo>
                      <a:pt x="594842" y="217792"/>
                    </a:lnTo>
                    <a:close/>
                  </a:path>
                  <a:path w="800734" h="859790">
                    <a:moveTo>
                      <a:pt x="761187" y="574192"/>
                    </a:moveTo>
                    <a:lnTo>
                      <a:pt x="761174" y="563702"/>
                    </a:lnTo>
                    <a:lnTo>
                      <a:pt x="756996" y="553669"/>
                    </a:lnTo>
                    <a:lnTo>
                      <a:pt x="749249" y="546049"/>
                    </a:lnTo>
                    <a:lnTo>
                      <a:pt x="739521" y="542124"/>
                    </a:lnTo>
                    <a:lnTo>
                      <a:pt x="729030" y="542124"/>
                    </a:lnTo>
                    <a:lnTo>
                      <a:pt x="719010" y="546315"/>
                    </a:lnTo>
                    <a:lnTo>
                      <a:pt x="711377" y="554050"/>
                    </a:lnTo>
                    <a:lnTo>
                      <a:pt x="707453" y="563778"/>
                    </a:lnTo>
                    <a:lnTo>
                      <a:pt x="707466" y="574268"/>
                    </a:lnTo>
                    <a:lnTo>
                      <a:pt x="711644" y="584301"/>
                    </a:lnTo>
                    <a:lnTo>
                      <a:pt x="719378" y="591921"/>
                    </a:lnTo>
                    <a:lnTo>
                      <a:pt x="729107" y="595845"/>
                    </a:lnTo>
                    <a:lnTo>
                      <a:pt x="739597" y="595833"/>
                    </a:lnTo>
                    <a:lnTo>
                      <a:pt x="749630" y="591654"/>
                    </a:lnTo>
                    <a:lnTo>
                      <a:pt x="757250" y="583920"/>
                    </a:lnTo>
                    <a:lnTo>
                      <a:pt x="761187" y="574192"/>
                    </a:lnTo>
                    <a:close/>
                  </a:path>
                  <a:path w="800734" h="859790">
                    <a:moveTo>
                      <a:pt x="800328" y="720140"/>
                    </a:moveTo>
                    <a:lnTo>
                      <a:pt x="796036" y="671372"/>
                    </a:lnTo>
                    <a:lnTo>
                      <a:pt x="783234" y="624344"/>
                    </a:lnTo>
                    <a:lnTo>
                      <a:pt x="767753" y="613067"/>
                    </a:lnTo>
                    <a:lnTo>
                      <a:pt x="760958" y="614133"/>
                    </a:lnTo>
                    <a:lnTo>
                      <a:pt x="755116" y="617753"/>
                    </a:lnTo>
                    <a:lnTo>
                      <a:pt x="751243" y="623138"/>
                    </a:lnTo>
                    <a:lnTo>
                      <a:pt x="749681" y="629602"/>
                    </a:lnTo>
                    <a:lnTo>
                      <a:pt x="750735" y="636397"/>
                    </a:lnTo>
                    <a:lnTo>
                      <a:pt x="757262" y="656704"/>
                    </a:lnTo>
                    <a:lnTo>
                      <a:pt x="761923" y="677494"/>
                    </a:lnTo>
                    <a:lnTo>
                      <a:pt x="764743" y="698652"/>
                    </a:lnTo>
                    <a:lnTo>
                      <a:pt x="765683" y="720140"/>
                    </a:lnTo>
                    <a:lnTo>
                      <a:pt x="765683" y="824750"/>
                    </a:lnTo>
                    <a:lnTo>
                      <a:pt x="34645" y="824750"/>
                    </a:lnTo>
                    <a:lnTo>
                      <a:pt x="34645" y="720140"/>
                    </a:lnTo>
                    <a:lnTo>
                      <a:pt x="39319" y="672934"/>
                    </a:lnTo>
                    <a:lnTo>
                      <a:pt x="52730" y="628777"/>
                    </a:lnTo>
                    <a:lnTo>
                      <a:pt x="73964" y="588594"/>
                    </a:lnTo>
                    <a:lnTo>
                      <a:pt x="102120" y="553288"/>
                    </a:lnTo>
                    <a:lnTo>
                      <a:pt x="136283" y="523773"/>
                    </a:lnTo>
                    <a:lnTo>
                      <a:pt x="175526" y="500989"/>
                    </a:lnTo>
                    <a:lnTo>
                      <a:pt x="218960" y="485838"/>
                    </a:lnTo>
                    <a:lnTo>
                      <a:pt x="265671" y="479259"/>
                    </a:lnTo>
                    <a:lnTo>
                      <a:pt x="295465" y="506857"/>
                    </a:lnTo>
                    <a:lnTo>
                      <a:pt x="328510" y="527227"/>
                    </a:lnTo>
                    <a:lnTo>
                      <a:pt x="363766" y="539851"/>
                    </a:lnTo>
                    <a:lnTo>
                      <a:pt x="400164" y="544182"/>
                    </a:lnTo>
                    <a:lnTo>
                      <a:pt x="436562" y="539851"/>
                    </a:lnTo>
                    <a:lnTo>
                      <a:pt x="471817" y="527227"/>
                    </a:lnTo>
                    <a:lnTo>
                      <a:pt x="504863" y="506857"/>
                    </a:lnTo>
                    <a:lnTo>
                      <a:pt x="534657" y="479259"/>
                    </a:lnTo>
                    <a:lnTo>
                      <a:pt x="574586" y="484301"/>
                    </a:lnTo>
                    <a:lnTo>
                      <a:pt x="612914" y="495820"/>
                    </a:lnTo>
                    <a:lnTo>
                      <a:pt x="648830" y="513524"/>
                    </a:lnTo>
                    <a:lnTo>
                      <a:pt x="681494" y="537095"/>
                    </a:lnTo>
                    <a:lnTo>
                      <a:pt x="687501" y="540461"/>
                    </a:lnTo>
                    <a:lnTo>
                      <a:pt x="710044" y="522630"/>
                    </a:lnTo>
                    <a:lnTo>
                      <a:pt x="708291" y="516229"/>
                    </a:lnTo>
                    <a:lnTo>
                      <a:pt x="664768" y="482701"/>
                    </a:lnTo>
                    <a:lnTo>
                      <a:pt x="621449" y="461987"/>
                    </a:lnTo>
                    <a:lnTo>
                      <a:pt x="575183" y="449084"/>
                    </a:lnTo>
                    <a:lnTo>
                      <a:pt x="527050" y="444411"/>
                    </a:lnTo>
                    <a:lnTo>
                      <a:pt x="518833" y="444334"/>
                    </a:lnTo>
                    <a:lnTo>
                      <a:pt x="513575" y="450659"/>
                    </a:lnTo>
                    <a:lnTo>
                      <a:pt x="488391" y="475869"/>
                    </a:lnTo>
                    <a:lnTo>
                      <a:pt x="460629" y="494334"/>
                    </a:lnTo>
                    <a:lnTo>
                      <a:pt x="430987" y="505675"/>
                    </a:lnTo>
                    <a:lnTo>
                      <a:pt x="400164" y="509536"/>
                    </a:lnTo>
                    <a:lnTo>
                      <a:pt x="369328" y="505675"/>
                    </a:lnTo>
                    <a:lnTo>
                      <a:pt x="339686" y="494334"/>
                    </a:lnTo>
                    <a:lnTo>
                      <a:pt x="311924" y="475869"/>
                    </a:lnTo>
                    <a:lnTo>
                      <a:pt x="286753" y="450659"/>
                    </a:lnTo>
                    <a:lnTo>
                      <a:pt x="281495" y="444334"/>
                    </a:lnTo>
                    <a:lnTo>
                      <a:pt x="273265" y="444411"/>
                    </a:lnTo>
                    <a:lnTo>
                      <a:pt x="224205" y="449262"/>
                    </a:lnTo>
                    <a:lnTo>
                      <a:pt x="178015" y="462381"/>
                    </a:lnTo>
                    <a:lnTo>
                      <a:pt x="135445" y="483006"/>
                    </a:lnTo>
                    <a:lnTo>
                      <a:pt x="97294" y="510336"/>
                    </a:lnTo>
                    <a:lnTo>
                      <a:pt x="64350" y="543585"/>
                    </a:lnTo>
                    <a:lnTo>
                      <a:pt x="37363" y="581977"/>
                    </a:lnTo>
                    <a:lnTo>
                      <a:pt x="17119" y="624725"/>
                    </a:lnTo>
                    <a:lnTo>
                      <a:pt x="4406" y="671042"/>
                    </a:lnTo>
                    <a:lnTo>
                      <a:pt x="0" y="720140"/>
                    </a:lnTo>
                    <a:lnTo>
                      <a:pt x="0" y="859396"/>
                    </a:lnTo>
                    <a:lnTo>
                      <a:pt x="800328" y="859396"/>
                    </a:lnTo>
                    <a:lnTo>
                      <a:pt x="800328" y="720140"/>
                    </a:lnTo>
                    <a:close/>
                  </a:path>
                </a:pathLst>
              </a:custGeom>
              <a:solidFill>
                <a:srgbClr val="4C5436"/>
              </a:solidFill>
            </p:spPr>
            <p:txBody>
              <a:bodyPr wrap="square" lIns="0" tIns="0" rIns="0" bIns="0" rtlCol="0"/>
              <a:lstStyle/>
              <a:p>
                <a:pPr defTabSz="914322"/>
                <a:endParaRPr sz="1801"/>
              </a:p>
            </p:txBody>
          </p:sp>
        </p:grpSp>
      </p:grpSp>
      <p:grpSp>
        <p:nvGrpSpPr>
          <p:cNvPr id="63" name="Group 62">
            <a:extLst>
              <a:ext uri="{FF2B5EF4-FFF2-40B4-BE49-F238E27FC236}">
                <a16:creationId xmlns:a16="http://schemas.microsoft.com/office/drawing/2014/main" id="{B9D41B9A-1C5F-D21C-4779-8E02D4F34690}"/>
              </a:ext>
            </a:extLst>
          </p:cNvPr>
          <p:cNvGrpSpPr/>
          <p:nvPr/>
        </p:nvGrpSpPr>
        <p:grpSpPr>
          <a:xfrm>
            <a:off x="7571221" y="5118787"/>
            <a:ext cx="5055539" cy="1508606"/>
            <a:chOff x="13645897" y="1408709"/>
            <a:chExt cx="5055539" cy="1508606"/>
          </a:xfrm>
        </p:grpSpPr>
        <p:grpSp>
          <p:nvGrpSpPr>
            <p:cNvPr id="16" name="object 16"/>
            <p:cNvGrpSpPr/>
            <p:nvPr/>
          </p:nvGrpSpPr>
          <p:grpSpPr>
            <a:xfrm>
              <a:off x="13645897" y="1408709"/>
              <a:ext cx="1434987" cy="1434987"/>
              <a:chOff x="13646181" y="1408374"/>
              <a:chExt cx="1435100" cy="1435100"/>
            </a:xfrm>
          </p:grpSpPr>
          <p:sp>
            <p:nvSpPr>
              <p:cNvPr id="17" name="object 17"/>
              <p:cNvSpPr/>
              <p:nvPr/>
            </p:nvSpPr>
            <p:spPr>
              <a:xfrm>
                <a:off x="13672358" y="1434552"/>
                <a:ext cx="1382395" cy="1382395"/>
              </a:xfrm>
              <a:custGeom>
                <a:avLst/>
                <a:gdLst/>
                <a:ahLst/>
                <a:cxnLst/>
                <a:rect l="l" t="t" r="r" b="b"/>
                <a:pathLst>
                  <a:path w="1382394"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18" name="object 18"/>
              <p:cNvSpPr/>
              <p:nvPr/>
            </p:nvSpPr>
            <p:spPr>
              <a:xfrm>
                <a:off x="13672358" y="1434552"/>
                <a:ext cx="1382395" cy="1382395"/>
              </a:xfrm>
              <a:custGeom>
                <a:avLst/>
                <a:gdLst/>
                <a:ahLst/>
                <a:cxnLst/>
                <a:rect l="l" t="t" r="r" b="b"/>
                <a:pathLst>
                  <a:path w="1382394"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19" name="object 19"/>
              <p:cNvSpPr/>
              <p:nvPr/>
            </p:nvSpPr>
            <p:spPr>
              <a:xfrm>
                <a:off x="13962891" y="1722160"/>
                <a:ext cx="800735" cy="807720"/>
              </a:xfrm>
              <a:custGeom>
                <a:avLst/>
                <a:gdLst/>
                <a:ahLst/>
                <a:cxnLst/>
                <a:rect l="l" t="t" r="r" b="b"/>
                <a:pathLst>
                  <a:path w="800734" h="807719">
                    <a:moveTo>
                      <a:pt x="149176" y="0"/>
                    </a:moveTo>
                    <a:lnTo>
                      <a:pt x="107507" y="13007"/>
                    </a:lnTo>
                    <a:lnTo>
                      <a:pt x="67961" y="42353"/>
                    </a:lnTo>
                    <a:lnTo>
                      <a:pt x="25782" y="95983"/>
                    </a:lnTo>
                    <a:lnTo>
                      <a:pt x="4831" y="148065"/>
                    </a:lnTo>
                    <a:lnTo>
                      <a:pt x="0" y="196517"/>
                    </a:lnTo>
                    <a:lnTo>
                      <a:pt x="6180" y="239258"/>
                    </a:lnTo>
                    <a:lnTo>
                      <a:pt x="18265" y="274207"/>
                    </a:lnTo>
                    <a:lnTo>
                      <a:pt x="31144" y="299284"/>
                    </a:lnTo>
                    <a:lnTo>
                      <a:pt x="39711" y="312408"/>
                    </a:lnTo>
                    <a:lnTo>
                      <a:pt x="46810" y="325453"/>
                    </a:lnTo>
                    <a:lnTo>
                      <a:pt x="88258" y="388938"/>
                    </a:lnTo>
                    <a:lnTo>
                      <a:pt x="125213" y="437507"/>
                    </a:lnTo>
                    <a:lnTo>
                      <a:pt x="174727" y="496048"/>
                    </a:lnTo>
                    <a:lnTo>
                      <a:pt x="238103" y="563625"/>
                    </a:lnTo>
                    <a:lnTo>
                      <a:pt x="304557" y="627797"/>
                    </a:lnTo>
                    <a:lnTo>
                      <a:pt x="362235" y="678061"/>
                    </a:lnTo>
                    <a:lnTo>
                      <a:pt x="410190" y="715691"/>
                    </a:lnTo>
                    <a:lnTo>
                      <a:pt x="447475" y="741966"/>
                    </a:lnTo>
                    <a:lnTo>
                      <a:pt x="486242" y="765556"/>
                    </a:lnTo>
                    <a:lnTo>
                      <a:pt x="505722" y="778470"/>
                    </a:lnTo>
                    <a:lnTo>
                      <a:pt x="544638" y="796360"/>
                    </a:lnTo>
                    <a:lnTo>
                      <a:pt x="598727" y="807314"/>
                    </a:lnTo>
                    <a:lnTo>
                      <a:pt x="663723" y="799419"/>
                    </a:lnTo>
                    <a:lnTo>
                      <a:pt x="668917" y="797733"/>
                    </a:lnTo>
                    <a:lnTo>
                      <a:pt x="674326" y="794527"/>
                    </a:lnTo>
                    <a:lnTo>
                      <a:pt x="677859" y="789625"/>
                    </a:lnTo>
                    <a:lnTo>
                      <a:pt x="679177" y="783743"/>
                    </a:lnTo>
                    <a:lnTo>
                      <a:pt x="677932" y="777577"/>
                    </a:lnTo>
                    <a:lnTo>
                      <a:pt x="674801" y="770373"/>
                    </a:lnTo>
                    <a:lnTo>
                      <a:pt x="666655" y="766991"/>
                    </a:lnTo>
                    <a:lnTo>
                      <a:pt x="659210" y="769504"/>
                    </a:lnTo>
                    <a:lnTo>
                      <a:pt x="599868" y="777433"/>
                    </a:lnTo>
                    <a:lnTo>
                      <a:pt x="551092" y="767009"/>
                    </a:lnTo>
                    <a:lnTo>
                      <a:pt x="517525" y="750809"/>
                    </a:lnTo>
                    <a:lnTo>
                      <a:pt x="503812" y="741410"/>
                    </a:lnTo>
                    <a:lnTo>
                      <a:pt x="502545" y="740374"/>
                    </a:lnTo>
                    <a:lnTo>
                      <a:pt x="492933" y="735101"/>
                    </a:lnTo>
                    <a:lnTo>
                      <a:pt x="434251" y="696152"/>
                    </a:lnTo>
                    <a:lnTo>
                      <a:pt x="386270" y="659026"/>
                    </a:lnTo>
                    <a:lnTo>
                      <a:pt x="327550" y="608319"/>
                    </a:lnTo>
                    <a:lnTo>
                      <a:pt x="259359" y="542673"/>
                    </a:lnTo>
                    <a:lnTo>
                      <a:pt x="194699" y="473515"/>
                    </a:lnTo>
                    <a:lnTo>
                      <a:pt x="144844" y="414052"/>
                    </a:lnTo>
                    <a:lnTo>
                      <a:pt x="108414" y="365529"/>
                    </a:lnTo>
                    <a:lnTo>
                      <a:pt x="84033" y="329192"/>
                    </a:lnTo>
                    <a:lnTo>
                      <a:pt x="65187" y="296596"/>
                    </a:lnTo>
                    <a:lnTo>
                      <a:pt x="56720" y="284392"/>
                    </a:lnTo>
                    <a:lnTo>
                      <a:pt x="43330" y="258364"/>
                    </a:lnTo>
                    <a:lnTo>
                      <a:pt x="31939" y="220259"/>
                    </a:lnTo>
                    <a:lnTo>
                      <a:pt x="30462" y="173089"/>
                    </a:lnTo>
                    <a:lnTo>
                      <a:pt x="46814" y="119868"/>
                    </a:lnTo>
                    <a:lnTo>
                      <a:pt x="88914" y="63609"/>
                    </a:lnTo>
                    <a:lnTo>
                      <a:pt x="113142" y="44120"/>
                    </a:lnTo>
                    <a:lnTo>
                      <a:pt x="142891" y="31258"/>
                    </a:lnTo>
                    <a:lnTo>
                      <a:pt x="177415" y="30692"/>
                    </a:lnTo>
                    <a:lnTo>
                      <a:pt x="215967" y="48091"/>
                    </a:lnTo>
                    <a:lnTo>
                      <a:pt x="251131" y="82005"/>
                    </a:lnTo>
                    <a:lnTo>
                      <a:pt x="278081" y="127031"/>
                    </a:lnTo>
                    <a:lnTo>
                      <a:pt x="290324" y="168261"/>
                    </a:lnTo>
                    <a:lnTo>
                      <a:pt x="290971" y="185354"/>
                    </a:lnTo>
                    <a:lnTo>
                      <a:pt x="287787" y="198757"/>
                    </a:lnTo>
                    <a:lnTo>
                      <a:pt x="264277" y="236087"/>
                    </a:lnTo>
                    <a:lnTo>
                      <a:pt x="219351" y="272091"/>
                    </a:lnTo>
                    <a:lnTo>
                      <a:pt x="193842" y="281278"/>
                    </a:lnTo>
                    <a:lnTo>
                      <a:pt x="201507" y="296795"/>
                    </a:lnTo>
                    <a:lnTo>
                      <a:pt x="237096" y="358949"/>
                    </a:lnTo>
                    <a:lnTo>
                      <a:pt x="276460" y="415775"/>
                    </a:lnTo>
                    <a:lnTo>
                      <a:pt x="327681" y="475345"/>
                    </a:lnTo>
                    <a:lnTo>
                      <a:pt x="386461" y="527383"/>
                    </a:lnTo>
                    <a:lnTo>
                      <a:pt x="442692" y="567561"/>
                    </a:lnTo>
                    <a:lnTo>
                      <a:pt x="485578" y="593812"/>
                    </a:lnTo>
                    <a:lnTo>
                      <a:pt x="519602" y="611812"/>
                    </a:lnTo>
                    <a:lnTo>
                      <a:pt x="525235" y="595635"/>
                    </a:lnTo>
                    <a:lnTo>
                      <a:pt x="529271" y="586616"/>
                    </a:lnTo>
                    <a:lnTo>
                      <a:pt x="542003" y="566726"/>
                    </a:lnTo>
                    <a:lnTo>
                      <a:pt x="565948" y="542188"/>
                    </a:lnTo>
                    <a:lnTo>
                      <a:pt x="603620" y="519228"/>
                    </a:lnTo>
                    <a:lnTo>
                      <a:pt x="632257" y="516890"/>
                    </a:lnTo>
                    <a:lnTo>
                      <a:pt x="670131" y="527809"/>
                    </a:lnTo>
                    <a:lnTo>
                      <a:pt x="710142" y="550265"/>
                    </a:lnTo>
                    <a:lnTo>
                      <a:pt x="745187" y="582535"/>
                    </a:lnTo>
                    <a:lnTo>
                      <a:pt x="769265" y="628250"/>
                    </a:lnTo>
                    <a:lnTo>
                      <a:pt x="770973" y="656514"/>
                    </a:lnTo>
                    <a:lnTo>
                      <a:pt x="760956" y="687433"/>
                    </a:lnTo>
                    <a:lnTo>
                      <a:pt x="757385" y="694124"/>
                    </a:lnTo>
                    <a:lnTo>
                      <a:pt x="759322" y="702427"/>
                    </a:lnTo>
                    <a:lnTo>
                      <a:pt x="765542" y="706752"/>
                    </a:lnTo>
                    <a:lnTo>
                      <a:pt x="771417" y="709187"/>
                    </a:lnTo>
                    <a:lnTo>
                      <a:pt x="777538" y="709025"/>
                    </a:lnTo>
                    <a:lnTo>
                      <a:pt x="783072" y="706447"/>
                    </a:lnTo>
                    <a:lnTo>
                      <a:pt x="787185" y="701631"/>
                    </a:lnTo>
                    <a:lnTo>
                      <a:pt x="799331" y="667365"/>
                    </a:lnTo>
                    <a:lnTo>
                      <a:pt x="800173" y="632272"/>
                    </a:lnTo>
                    <a:lnTo>
                      <a:pt x="789776" y="597336"/>
                    </a:lnTo>
                    <a:lnTo>
                      <a:pt x="768202" y="563541"/>
                    </a:lnTo>
                    <a:lnTo>
                      <a:pt x="727210" y="525824"/>
                    </a:lnTo>
                    <a:lnTo>
                      <a:pt x="679038" y="499277"/>
                    </a:lnTo>
                    <a:lnTo>
                      <a:pt x="631284" y="486963"/>
                    </a:lnTo>
                    <a:lnTo>
                      <a:pt x="591547" y="491941"/>
                    </a:lnTo>
                    <a:lnTo>
                      <a:pt x="558148" y="510729"/>
                    </a:lnTo>
                    <a:lnTo>
                      <a:pt x="533153" y="531754"/>
                    </a:lnTo>
                    <a:lnTo>
                      <a:pt x="515549" y="552407"/>
                    </a:lnTo>
                    <a:lnTo>
                      <a:pt x="504325" y="570075"/>
                    </a:lnTo>
                    <a:lnTo>
                      <a:pt x="475574" y="553006"/>
                    </a:lnTo>
                    <a:lnTo>
                      <a:pt x="436593" y="527270"/>
                    </a:lnTo>
                    <a:lnTo>
                      <a:pt x="392631" y="494019"/>
                    </a:lnTo>
                    <a:lnTo>
                      <a:pt x="348937" y="454403"/>
                    </a:lnTo>
                    <a:lnTo>
                      <a:pt x="309921" y="410102"/>
                    </a:lnTo>
                    <a:lnTo>
                      <a:pt x="277298" y="365644"/>
                    </a:lnTo>
                    <a:lnTo>
                      <a:pt x="252131" y="326287"/>
                    </a:lnTo>
                    <a:lnTo>
                      <a:pt x="235485" y="297288"/>
                    </a:lnTo>
                    <a:lnTo>
                      <a:pt x="253319" y="286325"/>
                    </a:lnTo>
                    <a:lnTo>
                      <a:pt x="274229" y="269024"/>
                    </a:lnTo>
                    <a:lnTo>
                      <a:pt x="295619" y="244338"/>
                    </a:lnTo>
                    <a:lnTo>
                      <a:pt x="314896" y="211217"/>
                    </a:lnTo>
                    <a:lnTo>
                      <a:pt x="321030" y="177209"/>
                    </a:lnTo>
                    <a:lnTo>
                      <a:pt x="313900" y="136823"/>
                    </a:lnTo>
                    <a:lnTo>
                      <a:pt x="295525" y="94684"/>
                    </a:lnTo>
                    <a:lnTo>
                      <a:pt x="267921" y="55418"/>
                    </a:lnTo>
                    <a:lnTo>
                      <a:pt x="233108" y="23652"/>
                    </a:lnTo>
                    <a:lnTo>
                      <a:pt x="191525" y="3493"/>
                    </a:lnTo>
                    <a:lnTo>
                      <a:pt x="149176" y="0"/>
                    </a:lnTo>
                    <a:close/>
                  </a:path>
                </a:pathLst>
              </a:custGeom>
              <a:solidFill>
                <a:srgbClr val="4C5236"/>
              </a:solidFill>
            </p:spPr>
            <p:txBody>
              <a:bodyPr wrap="square" lIns="0" tIns="0" rIns="0" bIns="0" rtlCol="0"/>
              <a:lstStyle/>
              <a:p>
                <a:pPr defTabSz="914322"/>
                <a:endParaRPr sz="1801"/>
              </a:p>
            </p:txBody>
          </p:sp>
          <p:pic>
            <p:nvPicPr>
              <p:cNvPr id="20" name="object 20"/>
              <p:cNvPicPr/>
              <p:nvPr/>
            </p:nvPicPr>
            <p:blipFill>
              <a:blip r:embed="rId5" cstate="print"/>
              <a:stretch>
                <a:fillRect/>
              </a:stretch>
            </p:blipFill>
            <p:spPr>
              <a:xfrm>
                <a:off x="14653994" y="2437691"/>
                <a:ext cx="66780" cy="66780"/>
              </a:xfrm>
              <a:prstGeom prst="rect">
                <a:avLst/>
              </a:prstGeom>
            </p:spPr>
          </p:pic>
        </p:grpSp>
        <p:sp>
          <p:nvSpPr>
            <p:cNvPr id="50" name="object 50"/>
            <p:cNvSpPr txBox="1"/>
            <p:nvPr/>
          </p:nvSpPr>
          <p:spPr>
            <a:xfrm>
              <a:off x="15454302" y="1432154"/>
              <a:ext cx="3247134" cy="1485161"/>
            </a:xfrm>
            <a:prstGeom prst="rect">
              <a:avLst/>
            </a:prstGeom>
          </p:spPr>
          <p:txBody>
            <a:bodyPr vert="horz" wrap="square" lIns="0" tIns="11429" rIns="0" bIns="0" rtlCol="0">
              <a:spAutoFit/>
            </a:bodyPr>
            <a:lstStyle/>
            <a:p>
              <a:pPr marL="12699" marR="5080" defTabSz="914322">
                <a:lnSpc>
                  <a:spcPct val="101499"/>
                </a:lnSpc>
                <a:spcBef>
                  <a:spcPts val="91"/>
                </a:spcBef>
              </a:pP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Struggling</a:t>
              </a:r>
              <a:r>
                <a:rPr sz="3200" b="1" spc="3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to</a:t>
              </a:r>
              <a:r>
                <a:rPr sz="3200" b="1" spc="4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spc="-20">
                  <a:solidFill>
                    <a:schemeClr val="tx1"/>
                  </a:solidFill>
                  <a:latin typeface="Noto Sans" panose="020B0502040504020204" pitchFamily="34" charset="0"/>
                  <a:ea typeface="Noto Sans" panose="020B0502040504020204" pitchFamily="34" charset="0"/>
                  <a:cs typeface="Noto Sans" panose="020B0502040504020204" pitchFamily="34" charset="0"/>
                </a:rPr>
                <a:t>hear </a:t>
              </a: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on</a:t>
              </a:r>
              <a:r>
                <a:rPr sz="3200" b="1" spc="4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the</a:t>
              </a:r>
              <a:r>
                <a:rPr sz="3200" b="1" spc="4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telephone</a:t>
              </a:r>
              <a:endParaRPr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64" name="Group 63">
            <a:extLst>
              <a:ext uri="{FF2B5EF4-FFF2-40B4-BE49-F238E27FC236}">
                <a16:creationId xmlns:a16="http://schemas.microsoft.com/office/drawing/2014/main" id="{F23723E3-4FC3-B806-AFC4-956FEB540E5F}"/>
              </a:ext>
            </a:extLst>
          </p:cNvPr>
          <p:cNvGrpSpPr/>
          <p:nvPr/>
        </p:nvGrpSpPr>
        <p:grpSpPr>
          <a:xfrm>
            <a:off x="7571221" y="7404653"/>
            <a:ext cx="5072944" cy="1553309"/>
            <a:chOff x="13645897" y="3694575"/>
            <a:chExt cx="5072944" cy="1553309"/>
          </a:xfrm>
        </p:grpSpPr>
        <p:grpSp>
          <p:nvGrpSpPr>
            <p:cNvPr id="26" name="object 26"/>
            <p:cNvGrpSpPr/>
            <p:nvPr/>
          </p:nvGrpSpPr>
          <p:grpSpPr>
            <a:xfrm>
              <a:off x="13645897" y="3812897"/>
              <a:ext cx="1434987" cy="1434987"/>
              <a:chOff x="13646181" y="3812752"/>
              <a:chExt cx="1435100" cy="1435100"/>
            </a:xfrm>
          </p:grpSpPr>
          <p:sp>
            <p:nvSpPr>
              <p:cNvPr id="27" name="object 27"/>
              <p:cNvSpPr/>
              <p:nvPr/>
            </p:nvSpPr>
            <p:spPr>
              <a:xfrm>
                <a:off x="13672358" y="3838929"/>
                <a:ext cx="1382395" cy="1382395"/>
              </a:xfrm>
              <a:custGeom>
                <a:avLst/>
                <a:gdLst/>
                <a:ahLst/>
                <a:cxnLst/>
                <a:rect l="l" t="t" r="r" b="b"/>
                <a:pathLst>
                  <a:path w="1382394"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28" name="object 28"/>
              <p:cNvSpPr/>
              <p:nvPr/>
            </p:nvSpPr>
            <p:spPr>
              <a:xfrm>
                <a:off x="13672358" y="3838929"/>
                <a:ext cx="1382395" cy="1382395"/>
              </a:xfrm>
              <a:custGeom>
                <a:avLst/>
                <a:gdLst/>
                <a:ahLst/>
                <a:cxnLst/>
                <a:rect l="l" t="t" r="r" b="b"/>
                <a:pathLst>
                  <a:path w="1382394"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29" name="object 29"/>
              <p:cNvSpPr/>
              <p:nvPr/>
            </p:nvSpPr>
            <p:spPr>
              <a:xfrm>
                <a:off x="13936434" y="4251356"/>
                <a:ext cx="845819" cy="586105"/>
              </a:xfrm>
              <a:custGeom>
                <a:avLst/>
                <a:gdLst/>
                <a:ahLst/>
                <a:cxnLst/>
                <a:rect l="l" t="t" r="r" b="b"/>
                <a:pathLst>
                  <a:path w="845819" h="586104">
                    <a:moveTo>
                      <a:pt x="652475" y="182118"/>
                    </a:moveTo>
                    <a:lnTo>
                      <a:pt x="643851" y="139509"/>
                    </a:lnTo>
                    <a:lnTo>
                      <a:pt x="621182" y="105918"/>
                    </a:lnTo>
                    <a:lnTo>
                      <a:pt x="621182" y="182118"/>
                    </a:lnTo>
                    <a:lnTo>
                      <a:pt x="621182" y="402082"/>
                    </a:lnTo>
                    <a:lnTo>
                      <a:pt x="615022" y="432523"/>
                    </a:lnTo>
                    <a:lnTo>
                      <a:pt x="598233" y="457403"/>
                    </a:lnTo>
                    <a:lnTo>
                      <a:pt x="573354" y="474192"/>
                    </a:lnTo>
                    <a:lnTo>
                      <a:pt x="542912" y="480352"/>
                    </a:lnTo>
                    <a:lnTo>
                      <a:pt x="184861" y="480352"/>
                    </a:lnTo>
                    <a:lnTo>
                      <a:pt x="154432" y="474192"/>
                    </a:lnTo>
                    <a:lnTo>
                      <a:pt x="129552" y="457403"/>
                    </a:lnTo>
                    <a:lnTo>
                      <a:pt x="112763" y="432523"/>
                    </a:lnTo>
                    <a:lnTo>
                      <a:pt x="106591" y="402082"/>
                    </a:lnTo>
                    <a:lnTo>
                      <a:pt x="106591" y="182118"/>
                    </a:lnTo>
                    <a:lnTo>
                      <a:pt x="112763" y="151688"/>
                    </a:lnTo>
                    <a:lnTo>
                      <a:pt x="129552" y="126809"/>
                    </a:lnTo>
                    <a:lnTo>
                      <a:pt x="154432" y="110020"/>
                    </a:lnTo>
                    <a:lnTo>
                      <a:pt x="184861" y="103860"/>
                    </a:lnTo>
                    <a:lnTo>
                      <a:pt x="542912" y="103860"/>
                    </a:lnTo>
                    <a:lnTo>
                      <a:pt x="573354" y="110020"/>
                    </a:lnTo>
                    <a:lnTo>
                      <a:pt x="598233" y="126809"/>
                    </a:lnTo>
                    <a:lnTo>
                      <a:pt x="615022" y="151688"/>
                    </a:lnTo>
                    <a:lnTo>
                      <a:pt x="621182" y="182118"/>
                    </a:lnTo>
                    <a:lnTo>
                      <a:pt x="621182" y="105918"/>
                    </a:lnTo>
                    <a:lnTo>
                      <a:pt x="620356" y="104686"/>
                    </a:lnTo>
                    <a:lnTo>
                      <a:pt x="619125" y="103860"/>
                    </a:lnTo>
                    <a:lnTo>
                      <a:pt x="585520" y="81178"/>
                    </a:lnTo>
                    <a:lnTo>
                      <a:pt x="542912" y="72555"/>
                    </a:lnTo>
                    <a:lnTo>
                      <a:pt x="184861" y="72555"/>
                    </a:lnTo>
                    <a:lnTo>
                      <a:pt x="142265" y="81178"/>
                    </a:lnTo>
                    <a:lnTo>
                      <a:pt x="107429" y="104686"/>
                    </a:lnTo>
                    <a:lnTo>
                      <a:pt x="83934" y="139509"/>
                    </a:lnTo>
                    <a:lnTo>
                      <a:pt x="75311" y="182118"/>
                    </a:lnTo>
                    <a:lnTo>
                      <a:pt x="75311" y="402082"/>
                    </a:lnTo>
                    <a:lnTo>
                      <a:pt x="83934" y="444690"/>
                    </a:lnTo>
                    <a:lnTo>
                      <a:pt x="107429" y="479526"/>
                    </a:lnTo>
                    <a:lnTo>
                      <a:pt x="142265" y="503034"/>
                    </a:lnTo>
                    <a:lnTo>
                      <a:pt x="184861" y="511657"/>
                    </a:lnTo>
                    <a:lnTo>
                      <a:pt x="542912" y="511657"/>
                    </a:lnTo>
                    <a:lnTo>
                      <a:pt x="585520" y="503034"/>
                    </a:lnTo>
                    <a:lnTo>
                      <a:pt x="619125" y="480352"/>
                    </a:lnTo>
                    <a:lnTo>
                      <a:pt x="620356" y="479526"/>
                    </a:lnTo>
                    <a:lnTo>
                      <a:pt x="643851" y="444690"/>
                    </a:lnTo>
                    <a:lnTo>
                      <a:pt x="652475" y="402082"/>
                    </a:lnTo>
                    <a:lnTo>
                      <a:pt x="652475" y="182118"/>
                    </a:lnTo>
                    <a:close/>
                  </a:path>
                  <a:path w="845819" h="586104">
                    <a:moveTo>
                      <a:pt x="845604" y="71056"/>
                    </a:moveTo>
                    <a:lnTo>
                      <a:pt x="840003" y="43421"/>
                    </a:lnTo>
                    <a:lnTo>
                      <a:pt x="831811" y="31280"/>
                    </a:lnTo>
                    <a:lnTo>
                      <a:pt x="824763" y="20828"/>
                    </a:lnTo>
                    <a:lnTo>
                      <a:pt x="814298" y="13779"/>
                    </a:lnTo>
                    <a:lnTo>
                      <a:pt x="814298" y="71056"/>
                    </a:lnTo>
                    <a:lnTo>
                      <a:pt x="814298" y="514477"/>
                    </a:lnTo>
                    <a:lnTo>
                      <a:pt x="811174" y="529932"/>
                    </a:lnTo>
                    <a:lnTo>
                      <a:pt x="802640" y="542569"/>
                    </a:lnTo>
                    <a:lnTo>
                      <a:pt x="790003" y="551103"/>
                    </a:lnTo>
                    <a:lnTo>
                      <a:pt x="774547" y="554228"/>
                    </a:lnTo>
                    <a:lnTo>
                      <a:pt x="71056" y="554228"/>
                    </a:lnTo>
                    <a:lnTo>
                      <a:pt x="55600" y="551103"/>
                    </a:lnTo>
                    <a:lnTo>
                      <a:pt x="42951" y="542569"/>
                    </a:lnTo>
                    <a:lnTo>
                      <a:pt x="34429" y="529932"/>
                    </a:lnTo>
                    <a:lnTo>
                      <a:pt x="31292" y="514477"/>
                    </a:lnTo>
                    <a:lnTo>
                      <a:pt x="31292" y="71056"/>
                    </a:lnTo>
                    <a:lnTo>
                      <a:pt x="34429" y="55587"/>
                    </a:lnTo>
                    <a:lnTo>
                      <a:pt x="42951" y="42951"/>
                    </a:lnTo>
                    <a:lnTo>
                      <a:pt x="55600" y="34417"/>
                    </a:lnTo>
                    <a:lnTo>
                      <a:pt x="71056" y="31280"/>
                    </a:lnTo>
                    <a:lnTo>
                      <a:pt x="774547" y="31280"/>
                    </a:lnTo>
                    <a:lnTo>
                      <a:pt x="790003" y="34417"/>
                    </a:lnTo>
                    <a:lnTo>
                      <a:pt x="802640" y="42951"/>
                    </a:lnTo>
                    <a:lnTo>
                      <a:pt x="811174" y="55587"/>
                    </a:lnTo>
                    <a:lnTo>
                      <a:pt x="814298" y="71056"/>
                    </a:lnTo>
                    <a:lnTo>
                      <a:pt x="814298" y="13779"/>
                    </a:lnTo>
                    <a:lnTo>
                      <a:pt x="802170" y="5588"/>
                    </a:lnTo>
                    <a:lnTo>
                      <a:pt x="774547" y="0"/>
                    </a:lnTo>
                    <a:lnTo>
                      <a:pt x="71056" y="0"/>
                    </a:lnTo>
                    <a:lnTo>
                      <a:pt x="43421" y="5588"/>
                    </a:lnTo>
                    <a:lnTo>
                      <a:pt x="20840" y="20828"/>
                    </a:lnTo>
                    <a:lnTo>
                      <a:pt x="5588" y="43421"/>
                    </a:lnTo>
                    <a:lnTo>
                      <a:pt x="0" y="71056"/>
                    </a:lnTo>
                    <a:lnTo>
                      <a:pt x="0" y="514477"/>
                    </a:lnTo>
                    <a:lnTo>
                      <a:pt x="5588" y="542099"/>
                    </a:lnTo>
                    <a:lnTo>
                      <a:pt x="20840" y="564692"/>
                    </a:lnTo>
                    <a:lnTo>
                      <a:pt x="43421" y="579932"/>
                    </a:lnTo>
                    <a:lnTo>
                      <a:pt x="71056" y="585533"/>
                    </a:lnTo>
                    <a:lnTo>
                      <a:pt x="774547" y="585533"/>
                    </a:lnTo>
                    <a:lnTo>
                      <a:pt x="824763" y="564692"/>
                    </a:lnTo>
                    <a:lnTo>
                      <a:pt x="845604" y="514477"/>
                    </a:lnTo>
                    <a:lnTo>
                      <a:pt x="845604" y="71056"/>
                    </a:lnTo>
                    <a:close/>
                  </a:path>
                </a:pathLst>
              </a:custGeom>
              <a:solidFill>
                <a:srgbClr val="4C5236"/>
              </a:solidFill>
            </p:spPr>
            <p:txBody>
              <a:bodyPr wrap="square" lIns="0" tIns="0" rIns="0" bIns="0" rtlCol="0"/>
              <a:lstStyle/>
              <a:p>
                <a:pPr defTabSz="914322"/>
                <a:endParaRPr sz="1801"/>
              </a:p>
            </p:txBody>
          </p:sp>
          <p:pic>
            <p:nvPicPr>
              <p:cNvPr id="30" name="object 30"/>
              <p:cNvPicPr/>
              <p:nvPr/>
            </p:nvPicPr>
            <p:blipFill>
              <a:blip r:embed="rId6" cstate="print"/>
              <a:stretch>
                <a:fillRect/>
              </a:stretch>
            </p:blipFill>
            <p:spPr>
              <a:xfrm>
                <a:off x="14079336" y="4054842"/>
                <a:ext cx="401614" cy="217156"/>
              </a:xfrm>
              <a:prstGeom prst="rect">
                <a:avLst/>
              </a:prstGeom>
            </p:spPr>
          </p:pic>
          <p:sp>
            <p:nvSpPr>
              <p:cNvPr id="31" name="object 31"/>
              <p:cNvSpPr/>
              <p:nvPr/>
            </p:nvSpPr>
            <p:spPr>
              <a:xfrm>
                <a:off x="14050327" y="4488071"/>
                <a:ext cx="664210" cy="366395"/>
              </a:xfrm>
              <a:custGeom>
                <a:avLst/>
                <a:gdLst/>
                <a:ahLst/>
                <a:cxnLst/>
                <a:rect l="l" t="t" r="r" b="b"/>
                <a:pathLst>
                  <a:path w="664209" h="366395">
                    <a:moveTo>
                      <a:pt x="96418" y="347776"/>
                    </a:moveTo>
                    <a:lnTo>
                      <a:pt x="94983" y="340677"/>
                    </a:lnTo>
                    <a:lnTo>
                      <a:pt x="91071" y="334860"/>
                    </a:lnTo>
                    <a:lnTo>
                      <a:pt x="85267" y="330949"/>
                    </a:lnTo>
                    <a:lnTo>
                      <a:pt x="78168" y="329514"/>
                    </a:lnTo>
                    <a:lnTo>
                      <a:pt x="18262" y="329514"/>
                    </a:lnTo>
                    <a:lnTo>
                      <a:pt x="11150" y="330949"/>
                    </a:lnTo>
                    <a:lnTo>
                      <a:pt x="5346" y="334860"/>
                    </a:lnTo>
                    <a:lnTo>
                      <a:pt x="1435" y="340677"/>
                    </a:lnTo>
                    <a:lnTo>
                      <a:pt x="0" y="347776"/>
                    </a:lnTo>
                    <a:lnTo>
                      <a:pt x="1435" y="354876"/>
                    </a:lnTo>
                    <a:lnTo>
                      <a:pt x="5346" y="360680"/>
                    </a:lnTo>
                    <a:lnTo>
                      <a:pt x="11150" y="364591"/>
                    </a:lnTo>
                    <a:lnTo>
                      <a:pt x="18262" y="366026"/>
                    </a:lnTo>
                    <a:lnTo>
                      <a:pt x="78168" y="366026"/>
                    </a:lnTo>
                    <a:lnTo>
                      <a:pt x="85267" y="364591"/>
                    </a:lnTo>
                    <a:lnTo>
                      <a:pt x="91071" y="360680"/>
                    </a:lnTo>
                    <a:lnTo>
                      <a:pt x="94983" y="354876"/>
                    </a:lnTo>
                    <a:lnTo>
                      <a:pt x="96418" y="347776"/>
                    </a:lnTo>
                    <a:close/>
                  </a:path>
                  <a:path w="664209" h="366395">
                    <a:moveTo>
                      <a:pt x="647915" y="347776"/>
                    </a:moveTo>
                    <a:lnTo>
                      <a:pt x="646480" y="340677"/>
                    </a:lnTo>
                    <a:lnTo>
                      <a:pt x="642569" y="334860"/>
                    </a:lnTo>
                    <a:lnTo>
                      <a:pt x="636778" y="330949"/>
                    </a:lnTo>
                    <a:lnTo>
                      <a:pt x="629666" y="329514"/>
                    </a:lnTo>
                    <a:lnTo>
                      <a:pt x="569747" y="329514"/>
                    </a:lnTo>
                    <a:lnTo>
                      <a:pt x="562648" y="330949"/>
                    </a:lnTo>
                    <a:lnTo>
                      <a:pt x="556844" y="334860"/>
                    </a:lnTo>
                    <a:lnTo>
                      <a:pt x="552932" y="340677"/>
                    </a:lnTo>
                    <a:lnTo>
                      <a:pt x="551497" y="347776"/>
                    </a:lnTo>
                    <a:lnTo>
                      <a:pt x="552932" y="354876"/>
                    </a:lnTo>
                    <a:lnTo>
                      <a:pt x="556844" y="360680"/>
                    </a:lnTo>
                    <a:lnTo>
                      <a:pt x="562648" y="364591"/>
                    </a:lnTo>
                    <a:lnTo>
                      <a:pt x="569747" y="366026"/>
                    </a:lnTo>
                    <a:lnTo>
                      <a:pt x="629666" y="366026"/>
                    </a:lnTo>
                    <a:lnTo>
                      <a:pt x="636778" y="364591"/>
                    </a:lnTo>
                    <a:lnTo>
                      <a:pt x="642569" y="360680"/>
                    </a:lnTo>
                    <a:lnTo>
                      <a:pt x="646480" y="354876"/>
                    </a:lnTo>
                    <a:lnTo>
                      <a:pt x="647915" y="347776"/>
                    </a:lnTo>
                    <a:close/>
                  </a:path>
                  <a:path w="664209" h="366395">
                    <a:moveTo>
                      <a:pt x="663765" y="217614"/>
                    </a:moveTo>
                    <a:lnTo>
                      <a:pt x="657936" y="211772"/>
                    </a:lnTo>
                    <a:lnTo>
                      <a:pt x="568680" y="211772"/>
                    </a:lnTo>
                    <a:lnTo>
                      <a:pt x="562838" y="217614"/>
                    </a:lnTo>
                    <a:lnTo>
                      <a:pt x="562838" y="232016"/>
                    </a:lnTo>
                    <a:lnTo>
                      <a:pt x="568680" y="237845"/>
                    </a:lnTo>
                    <a:lnTo>
                      <a:pt x="650735" y="237845"/>
                    </a:lnTo>
                    <a:lnTo>
                      <a:pt x="657936" y="237845"/>
                    </a:lnTo>
                    <a:lnTo>
                      <a:pt x="663765" y="232016"/>
                    </a:lnTo>
                    <a:lnTo>
                      <a:pt x="663765" y="217614"/>
                    </a:lnTo>
                    <a:close/>
                  </a:path>
                  <a:path w="664209" h="366395">
                    <a:moveTo>
                      <a:pt x="663765" y="164668"/>
                    </a:moveTo>
                    <a:lnTo>
                      <a:pt x="657936" y="158826"/>
                    </a:lnTo>
                    <a:lnTo>
                      <a:pt x="568680" y="158826"/>
                    </a:lnTo>
                    <a:lnTo>
                      <a:pt x="562838" y="164668"/>
                    </a:lnTo>
                    <a:lnTo>
                      <a:pt x="562838" y="179082"/>
                    </a:lnTo>
                    <a:lnTo>
                      <a:pt x="568680" y="184912"/>
                    </a:lnTo>
                    <a:lnTo>
                      <a:pt x="650735" y="184912"/>
                    </a:lnTo>
                    <a:lnTo>
                      <a:pt x="657936" y="184912"/>
                    </a:lnTo>
                    <a:lnTo>
                      <a:pt x="663765" y="179082"/>
                    </a:lnTo>
                    <a:lnTo>
                      <a:pt x="663765" y="164668"/>
                    </a:lnTo>
                    <a:close/>
                  </a:path>
                  <a:path w="664209" h="366395">
                    <a:moveTo>
                      <a:pt x="663765" y="111721"/>
                    </a:moveTo>
                    <a:lnTo>
                      <a:pt x="657936" y="105879"/>
                    </a:lnTo>
                    <a:lnTo>
                      <a:pt x="568680" y="105879"/>
                    </a:lnTo>
                    <a:lnTo>
                      <a:pt x="562838" y="111721"/>
                    </a:lnTo>
                    <a:lnTo>
                      <a:pt x="562838" y="126136"/>
                    </a:lnTo>
                    <a:lnTo>
                      <a:pt x="568680" y="131965"/>
                    </a:lnTo>
                    <a:lnTo>
                      <a:pt x="650735" y="131965"/>
                    </a:lnTo>
                    <a:lnTo>
                      <a:pt x="657936" y="131965"/>
                    </a:lnTo>
                    <a:lnTo>
                      <a:pt x="663765" y="126136"/>
                    </a:lnTo>
                    <a:lnTo>
                      <a:pt x="663765" y="111721"/>
                    </a:lnTo>
                    <a:close/>
                  </a:path>
                  <a:path w="664209" h="366395">
                    <a:moveTo>
                      <a:pt x="663765" y="58775"/>
                    </a:moveTo>
                    <a:lnTo>
                      <a:pt x="657936" y="52946"/>
                    </a:lnTo>
                    <a:lnTo>
                      <a:pt x="568680" y="52946"/>
                    </a:lnTo>
                    <a:lnTo>
                      <a:pt x="562838" y="58775"/>
                    </a:lnTo>
                    <a:lnTo>
                      <a:pt x="562838" y="73190"/>
                    </a:lnTo>
                    <a:lnTo>
                      <a:pt x="568680" y="79019"/>
                    </a:lnTo>
                    <a:lnTo>
                      <a:pt x="650735" y="79019"/>
                    </a:lnTo>
                    <a:lnTo>
                      <a:pt x="657936" y="79019"/>
                    </a:lnTo>
                    <a:lnTo>
                      <a:pt x="663765" y="73190"/>
                    </a:lnTo>
                    <a:lnTo>
                      <a:pt x="663765" y="58775"/>
                    </a:lnTo>
                    <a:close/>
                  </a:path>
                  <a:path w="664209" h="366395">
                    <a:moveTo>
                      <a:pt x="663765" y="5829"/>
                    </a:moveTo>
                    <a:lnTo>
                      <a:pt x="657936" y="0"/>
                    </a:lnTo>
                    <a:lnTo>
                      <a:pt x="568680" y="0"/>
                    </a:lnTo>
                    <a:lnTo>
                      <a:pt x="562838" y="5829"/>
                    </a:lnTo>
                    <a:lnTo>
                      <a:pt x="562838" y="20243"/>
                    </a:lnTo>
                    <a:lnTo>
                      <a:pt x="568680" y="26073"/>
                    </a:lnTo>
                    <a:lnTo>
                      <a:pt x="650735" y="26073"/>
                    </a:lnTo>
                    <a:lnTo>
                      <a:pt x="657936" y="26073"/>
                    </a:lnTo>
                    <a:lnTo>
                      <a:pt x="663765" y="20243"/>
                    </a:lnTo>
                    <a:lnTo>
                      <a:pt x="663765" y="5829"/>
                    </a:lnTo>
                    <a:close/>
                  </a:path>
                </a:pathLst>
              </a:custGeom>
              <a:solidFill>
                <a:srgbClr val="4C5236"/>
              </a:solidFill>
            </p:spPr>
            <p:txBody>
              <a:bodyPr wrap="square" lIns="0" tIns="0" rIns="0" bIns="0" rtlCol="0"/>
              <a:lstStyle/>
              <a:p>
                <a:pPr defTabSz="914322"/>
                <a:endParaRPr sz="1801"/>
              </a:p>
            </p:txBody>
          </p:sp>
          <p:pic>
            <p:nvPicPr>
              <p:cNvPr id="32" name="object 32"/>
              <p:cNvPicPr/>
              <p:nvPr/>
            </p:nvPicPr>
            <p:blipFill>
              <a:blip r:embed="rId7" cstate="print"/>
              <a:stretch>
                <a:fillRect/>
              </a:stretch>
            </p:blipFill>
            <p:spPr>
              <a:xfrm>
                <a:off x="14626316" y="4354481"/>
                <a:ext cx="82487" cy="82578"/>
              </a:xfrm>
              <a:prstGeom prst="rect">
                <a:avLst/>
              </a:prstGeom>
            </p:spPr>
          </p:pic>
        </p:grpSp>
        <p:sp>
          <p:nvSpPr>
            <p:cNvPr id="51" name="object 51"/>
            <p:cNvSpPr txBox="1"/>
            <p:nvPr/>
          </p:nvSpPr>
          <p:spPr>
            <a:xfrm>
              <a:off x="15471707" y="3694575"/>
              <a:ext cx="3247134" cy="1485161"/>
            </a:xfrm>
            <a:prstGeom prst="rect">
              <a:avLst/>
            </a:prstGeom>
          </p:spPr>
          <p:txBody>
            <a:bodyPr vert="horz" wrap="square" lIns="0" tIns="11429" rIns="0" bIns="0" rtlCol="0">
              <a:spAutoFit/>
            </a:bodyPr>
            <a:lstStyle/>
            <a:p>
              <a:pPr marL="12699" marR="5080" defTabSz="914322">
                <a:lnSpc>
                  <a:spcPct val="101499"/>
                </a:lnSpc>
                <a:spcBef>
                  <a:spcPts val="91"/>
                </a:spcBef>
              </a:pP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Have</a:t>
              </a:r>
              <a:r>
                <a:rPr lang="en-GB" sz="3200" b="1" spc="1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the</a:t>
              </a:r>
              <a:r>
                <a:rPr lang="en-GB" sz="3200" b="1" spc="1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TV</a:t>
              </a:r>
              <a:r>
                <a:rPr lang="en-GB" sz="3200" b="1" spc="1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or</a:t>
              </a:r>
              <a:r>
                <a:rPr lang="en-GB" sz="3200" b="1" spc="1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20">
                  <a:solidFill>
                    <a:schemeClr val="tx1"/>
                  </a:solidFill>
                  <a:latin typeface="Noto Sans" panose="020B0502040504020204" pitchFamily="34" charset="0"/>
                  <a:ea typeface="Noto Sans" panose="020B0502040504020204" pitchFamily="34" charset="0"/>
                  <a:cs typeface="Noto Sans" panose="020B0502040504020204" pitchFamily="34" charset="0"/>
                </a:rPr>
                <a:t>radio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on</a:t>
              </a:r>
              <a:r>
                <a:rPr lang="en-GB" sz="3200" b="1" spc="-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very </a:t>
              </a:r>
              <a:r>
                <a:rPr lang="en-GB" sz="3200" b="1" spc="-20">
                  <a:solidFill>
                    <a:schemeClr val="tx1"/>
                  </a:solidFill>
                  <a:latin typeface="Noto Sans" panose="020B0502040504020204" pitchFamily="34" charset="0"/>
                  <a:ea typeface="Noto Sans" panose="020B0502040504020204" pitchFamily="34" charset="0"/>
                  <a:cs typeface="Noto Sans" panose="020B0502040504020204" pitchFamily="34" charset="0"/>
                </a:rPr>
                <a:t>loud</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67" name="Group 66">
            <a:extLst>
              <a:ext uri="{FF2B5EF4-FFF2-40B4-BE49-F238E27FC236}">
                <a16:creationId xmlns:a16="http://schemas.microsoft.com/office/drawing/2014/main" id="{5852C78B-7657-4091-4BE7-B9A135A70237}"/>
              </a:ext>
            </a:extLst>
          </p:cNvPr>
          <p:cNvGrpSpPr/>
          <p:nvPr/>
        </p:nvGrpSpPr>
        <p:grpSpPr>
          <a:xfrm>
            <a:off x="13385772" y="5066354"/>
            <a:ext cx="4802495" cy="1548883"/>
            <a:chOff x="13645897" y="6076107"/>
            <a:chExt cx="4802495" cy="1548883"/>
          </a:xfrm>
        </p:grpSpPr>
        <p:grpSp>
          <p:nvGrpSpPr>
            <p:cNvPr id="38" name="object 38"/>
            <p:cNvGrpSpPr/>
            <p:nvPr/>
          </p:nvGrpSpPr>
          <p:grpSpPr>
            <a:xfrm>
              <a:off x="13645897" y="6076107"/>
              <a:ext cx="1434987" cy="1434987"/>
              <a:chOff x="13646181" y="6076140"/>
              <a:chExt cx="1435100" cy="1435100"/>
            </a:xfrm>
          </p:grpSpPr>
          <p:sp>
            <p:nvSpPr>
              <p:cNvPr id="39" name="object 39"/>
              <p:cNvSpPr/>
              <p:nvPr/>
            </p:nvSpPr>
            <p:spPr>
              <a:xfrm>
                <a:off x="13672358" y="6102317"/>
                <a:ext cx="1382395" cy="1382395"/>
              </a:xfrm>
              <a:custGeom>
                <a:avLst/>
                <a:gdLst/>
                <a:ahLst/>
                <a:cxnLst/>
                <a:rect l="l" t="t" r="r" b="b"/>
                <a:pathLst>
                  <a:path w="1382394"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40" name="object 40"/>
              <p:cNvSpPr/>
              <p:nvPr/>
            </p:nvSpPr>
            <p:spPr>
              <a:xfrm>
                <a:off x="13672358" y="6102317"/>
                <a:ext cx="1382395" cy="1382395"/>
              </a:xfrm>
              <a:custGeom>
                <a:avLst/>
                <a:gdLst/>
                <a:ahLst/>
                <a:cxnLst/>
                <a:rect l="l" t="t" r="r" b="b"/>
                <a:pathLst>
                  <a:path w="1382394"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41" name="object 41"/>
              <p:cNvSpPr/>
              <p:nvPr/>
            </p:nvSpPr>
            <p:spPr>
              <a:xfrm>
                <a:off x="13937678" y="6433915"/>
                <a:ext cx="878840" cy="746760"/>
              </a:xfrm>
              <a:custGeom>
                <a:avLst/>
                <a:gdLst/>
                <a:ahLst/>
                <a:cxnLst/>
                <a:rect l="l" t="t" r="r" b="b"/>
                <a:pathLst>
                  <a:path w="878840" h="746759">
                    <a:moveTo>
                      <a:pt x="105511" y="32207"/>
                    </a:moveTo>
                    <a:lnTo>
                      <a:pt x="105308" y="23825"/>
                    </a:lnTo>
                    <a:lnTo>
                      <a:pt x="94513" y="13017"/>
                    </a:lnTo>
                    <a:lnTo>
                      <a:pt x="85369" y="13246"/>
                    </a:lnTo>
                    <a:lnTo>
                      <a:pt x="51866" y="54978"/>
                    </a:lnTo>
                    <a:lnTo>
                      <a:pt x="29527" y="94195"/>
                    </a:lnTo>
                    <a:lnTo>
                      <a:pt x="13284" y="136169"/>
                    </a:lnTo>
                    <a:lnTo>
                      <a:pt x="3365" y="180314"/>
                    </a:lnTo>
                    <a:lnTo>
                      <a:pt x="0" y="226085"/>
                    </a:lnTo>
                    <a:lnTo>
                      <a:pt x="3365" y="271843"/>
                    </a:lnTo>
                    <a:lnTo>
                      <a:pt x="13271" y="315988"/>
                    </a:lnTo>
                    <a:lnTo>
                      <a:pt x="29514" y="357949"/>
                    </a:lnTo>
                    <a:lnTo>
                      <a:pt x="51841" y="397154"/>
                    </a:lnTo>
                    <a:lnTo>
                      <a:pt x="80010" y="433057"/>
                    </a:lnTo>
                    <a:lnTo>
                      <a:pt x="94475" y="439102"/>
                    </a:lnTo>
                    <a:lnTo>
                      <a:pt x="100063" y="433514"/>
                    </a:lnTo>
                    <a:lnTo>
                      <a:pt x="105283" y="428307"/>
                    </a:lnTo>
                    <a:lnTo>
                      <a:pt x="105473" y="419925"/>
                    </a:lnTo>
                    <a:lnTo>
                      <a:pt x="100507" y="414489"/>
                    </a:lnTo>
                    <a:lnTo>
                      <a:pt x="69265" y="373151"/>
                    </a:lnTo>
                    <a:lnTo>
                      <a:pt x="46418" y="327304"/>
                    </a:lnTo>
                    <a:lnTo>
                      <a:pt x="32410" y="277939"/>
                    </a:lnTo>
                    <a:lnTo>
                      <a:pt x="27647" y="226085"/>
                    </a:lnTo>
                    <a:lnTo>
                      <a:pt x="32410" y="174218"/>
                    </a:lnTo>
                    <a:lnTo>
                      <a:pt x="46431" y="124841"/>
                    </a:lnTo>
                    <a:lnTo>
                      <a:pt x="69278" y="78981"/>
                    </a:lnTo>
                    <a:lnTo>
                      <a:pt x="100533" y="37655"/>
                    </a:lnTo>
                    <a:lnTo>
                      <a:pt x="105511" y="32207"/>
                    </a:lnTo>
                    <a:close/>
                  </a:path>
                  <a:path w="878840" h="746759">
                    <a:moveTo>
                      <a:pt x="161290" y="87541"/>
                    </a:moveTo>
                    <a:lnTo>
                      <a:pt x="161099" y="79273"/>
                    </a:lnTo>
                    <a:lnTo>
                      <a:pt x="150317" y="68491"/>
                    </a:lnTo>
                    <a:lnTo>
                      <a:pt x="141109" y="68630"/>
                    </a:lnTo>
                    <a:lnTo>
                      <a:pt x="111340" y="107975"/>
                    </a:lnTo>
                    <a:lnTo>
                      <a:pt x="93408" y="144881"/>
                    </a:lnTo>
                    <a:lnTo>
                      <a:pt x="82423" y="184518"/>
                    </a:lnTo>
                    <a:lnTo>
                      <a:pt x="78689" y="226085"/>
                    </a:lnTo>
                    <a:lnTo>
                      <a:pt x="82423" y="267639"/>
                    </a:lnTo>
                    <a:lnTo>
                      <a:pt x="93408" y="307251"/>
                    </a:lnTo>
                    <a:lnTo>
                      <a:pt x="111328" y="344157"/>
                    </a:lnTo>
                    <a:lnTo>
                      <a:pt x="135851" y="377571"/>
                    </a:lnTo>
                    <a:lnTo>
                      <a:pt x="150291" y="383641"/>
                    </a:lnTo>
                    <a:lnTo>
                      <a:pt x="155892" y="378040"/>
                    </a:lnTo>
                    <a:lnTo>
                      <a:pt x="161074" y="372859"/>
                    </a:lnTo>
                    <a:lnTo>
                      <a:pt x="161264" y="364604"/>
                    </a:lnTo>
                    <a:lnTo>
                      <a:pt x="156438" y="359105"/>
                    </a:lnTo>
                    <a:lnTo>
                      <a:pt x="134937" y="329742"/>
                    </a:lnTo>
                    <a:lnTo>
                      <a:pt x="119240" y="297345"/>
                    </a:lnTo>
                    <a:lnTo>
                      <a:pt x="109613" y="262559"/>
                    </a:lnTo>
                    <a:lnTo>
                      <a:pt x="106337" y="226085"/>
                    </a:lnTo>
                    <a:lnTo>
                      <a:pt x="109613" y="189585"/>
                    </a:lnTo>
                    <a:lnTo>
                      <a:pt x="119240" y="154800"/>
                    </a:lnTo>
                    <a:lnTo>
                      <a:pt x="134950" y="122389"/>
                    </a:lnTo>
                    <a:lnTo>
                      <a:pt x="156451" y="93027"/>
                    </a:lnTo>
                    <a:lnTo>
                      <a:pt x="161290" y="87541"/>
                    </a:lnTo>
                    <a:close/>
                  </a:path>
                  <a:path w="878840" h="746759">
                    <a:moveTo>
                      <a:pt x="218363" y="159550"/>
                    </a:moveTo>
                    <a:lnTo>
                      <a:pt x="217716" y="151765"/>
                    </a:lnTo>
                    <a:lnTo>
                      <a:pt x="206971" y="141020"/>
                    </a:lnTo>
                    <a:lnTo>
                      <a:pt x="197269" y="141605"/>
                    </a:lnTo>
                    <a:lnTo>
                      <a:pt x="172250" y="184696"/>
                    </a:lnTo>
                    <a:lnTo>
                      <a:pt x="165366" y="226072"/>
                    </a:lnTo>
                    <a:lnTo>
                      <a:pt x="167106" y="247192"/>
                    </a:lnTo>
                    <a:lnTo>
                      <a:pt x="180632" y="286486"/>
                    </a:lnTo>
                    <a:lnTo>
                      <a:pt x="206959" y="311099"/>
                    </a:lnTo>
                    <a:lnTo>
                      <a:pt x="212826" y="305231"/>
                    </a:lnTo>
                    <a:lnTo>
                      <a:pt x="217703" y="300367"/>
                    </a:lnTo>
                    <a:lnTo>
                      <a:pt x="218351" y="292569"/>
                    </a:lnTo>
                    <a:lnTo>
                      <a:pt x="214083" y="287159"/>
                    </a:lnTo>
                    <a:lnTo>
                      <a:pt x="205028" y="273443"/>
                    </a:lnTo>
                    <a:lnTo>
                      <a:pt x="198437" y="258521"/>
                    </a:lnTo>
                    <a:lnTo>
                      <a:pt x="194386" y="242646"/>
                    </a:lnTo>
                    <a:lnTo>
                      <a:pt x="193014" y="226072"/>
                    </a:lnTo>
                    <a:lnTo>
                      <a:pt x="194386" y="209499"/>
                    </a:lnTo>
                    <a:lnTo>
                      <a:pt x="198437" y="193624"/>
                    </a:lnTo>
                    <a:lnTo>
                      <a:pt x="205041" y="178689"/>
                    </a:lnTo>
                    <a:lnTo>
                      <a:pt x="214096" y="164973"/>
                    </a:lnTo>
                    <a:lnTo>
                      <a:pt x="218363" y="159550"/>
                    </a:lnTo>
                    <a:close/>
                  </a:path>
                  <a:path w="878840" h="746759">
                    <a:moveTo>
                      <a:pt x="604177" y="162610"/>
                    </a:moveTo>
                    <a:lnTo>
                      <a:pt x="592162" y="122085"/>
                    </a:lnTo>
                    <a:lnTo>
                      <a:pt x="591616" y="120675"/>
                    </a:lnTo>
                    <a:lnTo>
                      <a:pt x="581482" y="94488"/>
                    </a:lnTo>
                    <a:lnTo>
                      <a:pt x="554774" y="55968"/>
                    </a:lnTo>
                    <a:lnTo>
                      <a:pt x="554774" y="107556"/>
                    </a:lnTo>
                    <a:lnTo>
                      <a:pt x="552462" y="114541"/>
                    </a:lnTo>
                    <a:lnTo>
                      <a:pt x="546900" y="119418"/>
                    </a:lnTo>
                    <a:lnTo>
                      <a:pt x="539102" y="120675"/>
                    </a:lnTo>
                    <a:lnTo>
                      <a:pt x="530733" y="119913"/>
                    </a:lnTo>
                    <a:lnTo>
                      <a:pt x="521957" y="119634"/>
                    </a:lnTo>
                    <a:lnTo>
                      <a:pt x="512775" y="119824"/>
                    </a:lnTo>
                    <a:lnTo>
                      <a:pt x="489445" y="121564"/>
                    </a:lnTo>
                    <a:lnTo>
                      <a:pt x="475780" y="122085"/>
                    </a:lnTo>
                    <a:lnTo>
                      <a:pt x="416915" y="118122"/>
                    </a:lnTo>
                    <a:lnTo>
                      <a:pt x="378599" y="109728"/>
                    </a:lnTo>
                    <a:lnTo>
                      <a:pt x="366407" y="105232"/>
                    </a:lnTo>
                    <a:lnTo>
                      <a:pt x="358432" y="108648"/>
                    </a:lnTo>
                    <a:lnTo>
                      <a:pt x="331939" y="143586"/>
                    </a:lnTo>
                    <a:lnTo>
                      <a:pt x="313728" y="150037"/>
                    </a:lnTo>
                    <a:lnTo>
                      <a:pt x="306781" y="146596"/>
                    </a:lnTo>
                    <a:lnTo>
                      <a:pt x="302729" y="140081"/>
                    </a:lnTo>
                    <a:lnTo>
                      <a:pt x="302768" y="138772"/>
                    </a:lnTo>
                    <a:lnTo>
                      <a:pt x="324789" y="89687"/>
                    </a:lnTo>
                    <a:lnTo>
                      <a:pt x="355346" y="56756"/>
                    </a:lnTo>
                    <a:lnTo>
                      <a:pt x="392849" y="35318"/>
                    </a:lnTo>
                    <a:lnTo>
                      <a:pt x="435356" y="27647"/>
                    </a:lnTo>
                    <a:lnTo>
                      <a:pt x="470344" y="32727"/>
                    </a:lnTo>
                    <a:lnTo>
                      <a:pt x="502310" y="47205"/>
                    </a:lnTo>
                    <a:lnTo>
                      <a:pt x="530174" y="69977"/>
                    </a:lnTo>
                    <a:lnTo>
                      <a:pt x="552818" y="99936"/>
                    </a:lnTo>
                    <a:lnTo>
                      <a:pt x="554774" y="107556"/>
                    </a:lnTo>
                    <a:lnTo>
                      <a:pt x="554774" y="55968"/>
                    </a:lnTo>
                    <a:lnTo>
                      <a:pt x="522287" y="27647"/>
                    </a:lnTo>
                    <a:lnTo>
                      <a:pt x="479818" y="6680"/>
                    </a:lnTo>
                    <a:lnTo>
                      <a:pt x="435356" y="0"/>
                    </a:lnTo>
                    <a:lnTo>
                      <a:pt x="389737" y="7162"/>
                    </a:lnTo>
                    <a:lnTo>
                      <a:pt x="348729" y="27381"/>
                    </a:lnTo>
                    <a:lnTo>
                      <a:pt x="313956" y="58724"/>
                    </a:lnTo>
                    <a:lnTo>
                      <a:pt x="287070" y="99275"/>
                    </a:lnTo>
                    <a:lnTo>
                      <a:pt x="269735" y="147104"/>
                    </a:lnTo>
                    <a:lnTo>
                      <a:pt x="263588" y="200291"/>
                    </a:lnTo>
                    <a:lnTo>
                      <a:pt x="269735" y="253479"/>
                    </a:lnTo>
                    <a:lnTo>
                      <a:pt x="287070" y="301307"/>
                    </a:lnTo>
                    <a:lnTo>
                      <a:pt x="313956" y="341858"/>
                    </a:lnTo>
                    <a:lnTo>
                      <a:pt x="348729" y="373202"/>
                    </a:lnTo>
                    <a:lnTo>
                      <a:pt x="389737" y="393420"/>
                    </a:lnTo>
                    <a:lnTo>
                      <a:pt x="435356" y="400596"/>
                    </a:lnTo>
                    <a:lnTo>
                      <a:pt x="484962" y="392049"/>
                    </a:lnTo>
                    <a:lnTo>
                      <a:pt x="520065" y="372935"/>
                    </a:lnTo>
                    <a:lnTo>
                      <a:pt x="529450" y="367830"/>
                    </a:lnTo>
                    <a:lnTo>
                      <a:pt x="566204" y="330085"/>
                    </a:lnTo>
                    <a:lnTo>
                      <a:pt x="592632" y="280974"/>
                    </a:lnTo>
                    <a:lnTo>
                      <a:pt x="595426" y="273558"/>
                    </a:lnTo>
                    <a:lnTo>
                      <a:pt x="591210" y="265328"/>
                    </a:lnTo>
                    <a:lnTo>
                      <a:pt x="576605" y="260896"/>
                    </a:lnTo>
                    <a:lnTo>
                      <a:pt x="569239" y="264642"/>
                    </a:lnTo>
                    <a:lnTo>
                      <a:pt x="566661" y="271487"/>
                    </a:lnTo>
                    <a:lnTo>
                      <a:pt x="544334" y="313156"/>
                    </a:lnTo>
                    <a:lnTo>
                      <a:pt x="513562" y="345160"/>
                    </a:lnTo>
                    <a:lnTo>
                      <a:pt x="476516" y="365696"/>
                    </a:lnTo>
                    <a:lnTo>
                      <a:pt x="435356" y="372935"/>
                    </a:lnTo>
                    <a:lnTo>
                      <a:pt x="389851" y="364121"/>
                    </a:lnTo>
                    <a:lnTo>
                      <a:pt x="350291" y="339585"/>
                    </a:lnTo>
                    <a:lnTo>
                      <a:pt x="319087" y="302183"/>
                    </a:lnTo>
                    <a:lnTo>
                      <a:pt x="298602" y="254800"/>
                    </a:lnTo>
                    <a:lnTo>
                      <a:pt x="291236" y="200291"/>
                    </a:lnTo>
                    <a:lnTo>
                      <a:pt x="291274" y="196964"/>
                    </a:lnTo>
                    <a:lnTo>
                      <a:pt x="291388" y="190436"/>
                    </a:lnTo>
                    <a:lnTo>
                      <a:pt x="296113" y="184823"/>
                    </a:lnTo>
                    <a:lnTo>
                      <a:pt x="302539" y="183680"/>
                    </a:lnTo>
                    <a:lnTo>
                      <a:pt x="318973" y="179743"/>
                    </a:lnTo>
                    <a:lnTo>
                      <a:pt x="336943" y="172669"/>
                    </a:lnTo>
                    <a:lnTo>
                      <a:pt x="354647" y="161556"/>
                    </a:lnTo>
                    <a:lnTo>
                      <a:pt x="365874" y="150037"/>
                    </a:lnTo>
                    <a:lnTo>
                      <a:pt x="370332" y="145478"/>
                    </a:lnTo>
                    <a:lnTo>
                      <a:pt x="373697" y="140957"/>
                    </a:lnTo>
                    <a:lnTo>
                      <a:pt x="379323" y="138772"/>
                    </a:lnTo>
                    <a:lnTo>
                      <a:pt x="384810" y="140081"/>
                    </a:lnTo>
                    <a:lnTo>
                      <a:pt x="396748" y="142697"/>
                    </a:lnTo>
                    <a:lnTo>
                      <a:pt x="447205" y="149098"/>
                    </a:lnTo>
                    <a:lnTo>
                      <a:pt x="476237" y="149720"/>
                    </a:lnTo>
                    <a:lnTo>
                      <a:pt x="490994" y="149174"/>
                    </a:lnTo>
                    <a:lnTo>
                      <a:pt x="505853" y="148031"/>
                    </a:lnTo>
                    <a:lnTo>
                      <a:pt x="523748" y="147345"/>
                    </a:lnTo>
                    <a:lnTo>
                      <a:pt x="545566" y="149860"/>
                    </a:lnTo>
                    <a:lnTo>
                      <a:pt x="565581" y="158419"/>
                    </a:lnTo>
                    <a:lnTo>
                      <a:pt x="578065" y="175920"/>
                    </a:lnTo>
                    <a:lnTo>
                      <a:pt x="599935" y="169418"/>
                    </a:lnTo>
                    <a:lnTo>
                      <a:pt x="604177" y="162610"/>
                    </a:lnTo>
                    <a:close/>
                  </a:path>
                  <a:path w="878840" h="746759">
                    <a:moveTo>
                      <a:pt x="618845" y="217182"/>
                    </a:moveTo>
                    <a:lnTo>
                      <a:pt x="616953" y="207784"/>
                    </a:lnTo>
                    <a:lnTo>
                      <a:pt x="611771" y="200101"/>
                    </a:lnTo>
                    <a:lnTo>
                      <a:pt x="604088" y="194919"/>
                    </a:lnTo>
                    <a:lnTo>
                      <a:pt x="594690" y="193014"/>
                    </a:lnTo>
                    <a:lnTo>
                      <a:pt x="585304" y="194919"/>
                    </a:lnTo>
                    <a:lnTo>
                      <a:pt x="577621" y="200101"/>
                    </a:lnTo>
                    <a:lnTo>
                      <a:pt x="572439" y="207784"/>
                    </a:lnTo>
                    <a:lnTo>
                      <a:pt x="570534" y="217182"/>
                    </a:lnTo>
                    <a:lnTo>
                      <a:pt x="572439" y="226580"/>
                    </a:lnTo>
                    <a:lnTo>
                      <a:pt x="577621" y="234264"/>
                    </a:lnTo>
                    <a:lnTo>
                      <a:pt x="585304" y="239445"/>
                    </a:lnTo>
                    <a:lnTo>
                      <a:pt x="594690" y="241338"/>
                    </a:lnTo>
                    <a:lnTo>
                      <a:pt x="604088" y="239445"/>
                    </a:lnTo>
                    <a:lnTo>
                      <a:pt x="611771" y="234264"/>
                    </a:lnTo>
                    <a:lnTo>
                      <a:pt x="616953" y="226580"/>
                    </a:lnTo>
                    <a:lnTo>
                      <a:pt x="618845" y="217182"/>
                    </a:lnTo>
                    <a:close/>
                  </a:path>
                  <a:path w="878840" h="746759">
                    <a:moveTo>
                      <a:pt x="713232" y="226072"/>
                    </a:moveTo>
                    <a:lnTo>
                      <a:pt x="706348" y="184696"/>
                    </a:lnTo>
                    <a:lnTo>
                      <a:pt x="686447" y="148145"/>
                    </a:lnTo>
                    <a:lnTo>
                      <a:pt x="671626" y="141020"/>
                    </a:lnTo>
                    <a:lnTo>
                      <a:pt x="660882" y="151765"/>
                    </a:lnTo>
                    <a:lnTo>
                      <a:pt x="660247" y="159550"/>
                    </a:lnTo>
                    <a:lnTo>
                      <a:pt x="664502" y="164960"/>
                    </a:lnTo>
                    <a:lnTo>
                      <a:pt x="673557" y="178689"/>
                    </a:lnTo>
                    <a:lnTo>
                      <a:pt x="680161" y="193611"/>
                    </a:lnTo>
                    <a:lnTo>
                      <a:pt x="684212" y="209499"/>
                    </a:lnTo>
                    <a:lnTo>
                      <a:pt x="685584" y="226072"/>
                    </a:lnTo>
                    <a:lnTo>
                      <a:pt x="684212" y="242646"/>
                    </a:lnTo>
                    <a:lnTo>
                      <a:pt x="680173" y="258521"/>
                    </a:lnTo>
                    <a:lnTo>
                      <a:pt x="673569" y="273443"/>
                    </a:lnTo>
                    <a:lnTo>
                      <a:pt x="664514" y="287147"/>
                    </a:lnTo>
                    <a:lnTo>
                      <a:pt x="660247" y="292569"/>
                    </a:lnTo>
                    <a:lnTo>
                      <a:pt x="660908" y="300367"/>
                    </a:lnTo>
                    <a:lnTo>
                      <a:pt x="665772" y="305231"/>
                    </a:lnTo>
                    <a:lnTo>
                      <a:pt x="671639" y="311099"/>
                    </a:lnTo>
                    <a:lnTo>
                      <a:pt x="681342" y="310527"/>
                    </a:lnTo>
                    <a:lnTo>
                      <a:pt x="686460" y="303987"/>
                    </a:lnTo>
                    <a:lnTo>
                      <a:pt x="697966" y="286486"/>
                    </a:lnTo>
                    <a:lnTo>
                      <a:pt x="706361" y="267436"/>
                    </a:lnTo>
                    <a:lnTo>
                      <a:pt x="711492" y="247192"/>
                    </a:lnTo>
                    <a:lnTo>
                      <a:pt x="713232" y="226072"/>
                    </a:lnTo>
                    <a:close/>
                  </a:path>
                  <a:path w="878840" h="746759">
                    <a:moveTo>
                      <a:pt x="775309" y="666927"/>
                    </a:moveTo>
                    <a:lnTo>
                      <a:pt x="770801" y="622350"/>
                    </a:lnTo>
                    <a:lnTo>
                      <a:pt x="757885" y="580758"/>
                    </a:lnTo>
                    <a:lnTo>
                      <a:pt x="747649" y="561873"/>
                    </a:lnTo>
                    <a:lnTo>
                      <a:pt x="747649" y="666927"/>
                    </a:lnTo>
                    <a:lnTo>
                      <a:pt x="747649" y="718654"/>
                    </a:lnTo>
                    <a:lnTo>
                      <a:pt x="122351" y="718654"/>
                    </a:lnTo>
                    <a:lnTo>
                      <a:pt x="122351" y="666927"/>
                    </a:lnTo>
                    <a:lnTo>
                      <a:pt x="127482" y="622503"/>
                    </a:lnTo>
                    <a:lnTo>
                      <a:pt x="142087" y="581647"/>
                    </a:lnTo>
                    <a:lnTo>
                      <a:pt x="165011" y="545528"/>
                    </a:lnTo>
                    <a:lnTo>
                      <a:pt x="195072" y="515315"/>
                    </a:lnTo>
                    <a:lnTo>
                      <a:pt x="231101" y="492201"/>
                    </a:lnTo>
                    <a:lnTo>
                      <a:pt x="271945" y="477354"/>
                    </a:lnTo>
                    <a:lnTo>
                      <a:pt x="316420" y="471970"/>
                    </a:lnTo>
                    <a:lnTo>
                      <a:pt x="345833" y="471970"/>
                    </a:lnTo>
                    <a:lnTo>
                      <a:pt x="365734" y="485736"/>
                    </a:lnTo>
                    <a:lnTo>
                      <a:pt x="387553" y="495820"/>
                    </a:lnTo>
                    <a:lnTo>
                      <a:pt x="410806" y="502018"/>
                    </a:lnTo>
                    <a:lnTo>
                      <a:pt x="435013" y="504126"/>
                    </a:lnTo>
                    <a:lnTo>
                      <a:pt x="459206" y="502018"/>
                    </a:lnTo>
                    <a:lnTo>
                      <a:pt x="482460" y="495820"/>
                    </a:lnTo>
                    <a:lnTo>
                      <a:pt x="504278" y="485736"/>
                    </a:lnTo>
                    <a:lnTo>
                      <a:pt x="517664" y="476478"/>
                    </a:lnTo>
                    <a:lnTo>
                      <a:pt x="524192" y="471944"/>
                    </a:lnTo>
                    <a:lnTo>
                      <a:pt x="553821" y="471982"/>
                    </a:lnTo>
                    <a:lnTo>
                      <a:pt x="598208" y="477367"/>
                    </a:lnTo>
                    <a:lnTo>
                      <a:pt x="638987" y="492201"/>
                    </a:lnTo>
                    <a:lnTo>
                      <a:pt x="674979" y="515315"/>
                    </a:lnTo>
                    <a:lnTo>
                      <a:pt x="705015" y="545528"/>
                    </a:lnTo>
                    <a:lnTo>
                      <a:pt x="727925" y="581647"/>
                    </a:lnTo>
                    <a:lnTo>
                      <a:pt x="742530" y="622503"/>
                    </a:lnTo>
                    <a:lnTo>
                      <a:pt x="747649" y="666927"/>
                    </a:lnTo>
                    <a:lnTo>
                      <a:pt x="747649" y="561873"/>
                    </a:lnTo>
                    <a:lnTo>
                      <a:pt x="710399" y="510120"/>
                    </a:lnTo>
                    <a:lnTo>
                      <a:pt x="677621" y="482892"/>
                    </a:lnTo>
                    <a:lnTo>
                      <a:pt x="640105" y="462267"/>
                    </a:lnTo>
                    <a:lnTo>
                      <a:pt x="598601" y="449110"/>
                    </a:lnTo>
                    <a:lnTo>
                      <a:pt x="554062" y="444322"/>
                    </a:lnTo>
                    <a:lnTo>
                      <a:pt x="513778" y="444309"/>
                    </a:lnTo>
                    <a:lnTo>
                      <a:pt x="509828" y="447840"/>
                    </a:lnTo>
                    <a:lnTo>
                      <a:pt x="493331" y="460095"/>
                    </a:lnTo>
                    <a:lnTo>
                      <a:pt x="475068" y="469074"/>
                    </a:lnTo>
                    <a:lnTo>
                      <a:pt x="455472" y="474586"/>
                    </a:lnTo>
                    <a:lnTo>
                      <a:pt x="435013" y="476478"/>
                    </a:lnTo>
                    <a:lnTo>
                      <a:pt x="414540" y="474586"/>
                    </a:lnTo>
                    <a:lnTo>
                      <a:pt x="405168" y="471944"/>
                    </a:lnTo>
                    <a:lnTo>
                      <a:pt x="394944" y="469074"/>
                    </a:lnTo>
                    <a:lnTo>
                      <a:pt x="376669" y="460095"/>
                    </a:lnTo>
                    <a:lnTo>
                      <a:pt x="360172" y="447840"/>
                    </a:lnTo>
                    <a:lnTo>
                      <a:pt x="356120" y="444309"/>
                    </a:lnTo>
                    <a:lnTo>
                      <a:pt x="317030" y="444309"/>
                    </a:lnTo>
                    <a:lnTo>
                      <a:pt x="271437" y="449110"/>
                    </a:lnTo>
                    <a:lnTo>
                      <a:pt x="229920" y="462267"/>
                    </a:lnTo>
                    <a:lnTo>
                      <a:pt x="192341" y="482917"/>
                    </a:lnTo>
                    <a:lnTo>
                      <a:pt x="159575" y="510159"/>
                    </a:lnTo>
                    <a:lnTo>
                      <a:pt x="132549" y="543077"/>
                    </a:lnTo>
                    <a:lnTo>
                      <a:pt x="112128" y="580783"/>
                    </a:lnTo>
                    <a:lnTo>
                      <a:pt x="99212" y="622350"/>
                    </a:lnTo>
                    <a:lnTo>
                      <a:pt x="94703" y="666927"/>
                    </a:lnTo>
                    <a:lnTo>
                      <a:pt x="94703" y="746302"/>
                    </a:lnTo>
                    <a:lnTo>
                      <a:pt x="775309" y="746302"/>
                    </a:lnTo>
                    <a:lnTo>
                      <a:pt x="775309" y="718654"/>
                    </a:lnTo>
                    <a:lnTo>
                      <a:pt x="775309" y="666927"/>
                    </a:lnTo>
                    <a:close/>
                  </a:path>
                  <a:path w="878840" h="746759">
                    <a:moveTo>
                      <a:pt x="796645" y="226085"/>
                    </a:moveTo>
                    <a:lnTo>
                      <a:pt x="792911" y="184505"/>
                    </a:lnTo>
                    <a:lnTo>
                      <a:pt x="781913" y="144881"/>
                    </a:lnTo>
                    <a:lnTo>
                      <a:pt x="763993" y="107962"/>
                    </a:lnTo>
                    <a:lnTo>
                      <a:pt x="739444" y="74549"/>
                    </a:lnTo>
                    <a:lnTo>
                      <a:pt x="725017" y="68478"/>
                    </a:lnTo>
                    <a:lnTo>
                      <a:pt x="714235" y="79273"/>
                    </a:lnTo>
                    <a:lnTo>
                      <a:pt x="714044" y="87541"/>
                    </a:lnTo>
                    <a:lnTo>
                      <a:pt x="718883" y="93027"/>
                    </a:lnTo>
                    <a:lnTo>
                      <a:pt x="740384" y="122389"/>
                    </a:lnTo>
                    <a:lnTo>
                      <a:pt x="756094" y="154800"/>
                    </a:lnTo>
                    <a:lnTo>
                      <a:pt x="765721" y="189585"/>
                    </a:lnTo>
                    <a:lnTo>
                      <a:pt x="768997" y="226085"/>
                    </a:lnTo>
                    <a:lnTo>
                      <a:pt x="765721" y="262559"/>
                    </a:lnTo>
                    <a:lnTo>
                      <a:pt x="756094" y="297332"/>
                    </a:lnTo>
                    <a:lnTo>
                      <a:pt x="740397" y="329742"/>
                    </a:lnTo>
                    <a:lnTo>
                      <a:pt x="718896" y="359105"/>
                    </a:lnTo>
                    <a:lnTo>
                      <a:pt x="714070" y="364604"/>
                    </a:lnTo>
                    <a:lnTo>
                      <a:pt x="714260" y="372859"/>
                    </a:lnTo>
                    <a:lnTo>
                      <a:pt x="719467" y="378066"/>
                    </a:lnTo>
                    <a:lnTo>
                      <a:pt x="725043" y="383641"/>
                    </a:lnTo>
                    <a:lnTo>
                      <a:pt x="734250" y="383501"/>
                    </a:lnTo>
                    <a:lnTo>
                      <a:pt x="739470" y="377571"/>
                    </a:lnTo>
                    <a:lnTo>
                      <a:pt x="764006" y="344157"/>
                    </a:lnTo>
                    <a:lnTo>
                      <a:pt x="781926" y="307251"/>
                    </a:lnTo>
                    <a:lnTo>
                      <a:pt x="792911" y="267639"/>
                    </a:lnTo>
                    <a:lnTo>
                      <a:pt x="796645" y="226085"/>
                    </a:lnTo>
                    <a:close/>
                  </a:path>
                  <a:path w="878840" h="746759">
                    <a:moveTo>
                      <a:pt x="878598" y="226085"/>
                    </a:moveTo>
                    <a:lnTo>
                      <a:pt x="875233" y="180314"/>
                    </a:lnTo>
                    <a:lnTo>
                      <a:pt x="865314" y="136169"/>
                    </a:lnTo>
                    <a:lnTo>
                      <a:pt x="849071" y="94195"/>
                    </a:lnTo>
                    <a:lnTo>
                      <a:pt x="826731" y="54978"/>
                    </a:lnTo>
                    <a:lnTo>
                      <a:pt x="798537" y="19075"/>
                    </a:lnTo>
                    <a:lnTo>
                      <a:pt x="784098" y="13017"/>
                    </a:lnTo>
                    <a:lnTo>
                      <a:pt x="773290" y="23825"/>
                    </a:lnTo>
                    <a:lnTo>
                      <a:pt x="773087" y="32207"/>
                    </a:lnTo>
                    <a:lnTo>
                      <a:pt x="778065" y="37655"/>
                    </a:lnTo>
                    <a:lnTo>
                      <a:pt x="809320" y="78981"/>
                    </a:lnTo>
                    <a:lnTo>
                      <a:pt x="832167" y="124841"/>
                    </a:lnTo>
                    <a:lnTo>
                      <a:pt x="846188" y="174218"/>
                    </a:lnTo>
                    <a:lnTo>
                      <a:pt x="850950" y="226085"/>
                    </a:lnTo>
                    <a:lnTo>
                      <a:pt x="846188" y="277939"/>
                    </a:lnTo>
                    <a:lnTo>
                      <a:pt x="832180" y="327304"/>
                    </a:lnTo>
                    <a:lnTo>
                      <a:pt x="809332" y="373151"/>
                    </a:lnTo>
                    <a:lnTo>
                      <a:pt x="778090" y="414489"/>
                    </a:lnTo>
                    <a:lnTo>
                      <a:pt x="773125" y="419925"/>
                    </a:lnTo>
                    <a:lnTo>
                      <a:pt x="773315" y="428307"/>
                    </a:lnTo>
                    <a:lnTo>
                      <a:pt x="778548" y="433527"/>
                    </a:lnTo>
                    <a:lnTo>
                      <a:pt x="784123" y="439102"/>
                    </a:lnTo>
                    <a:lnTo>
                      <a:pt x="793267" y="438886"/>
                    </a:lnTo>
                    <a:lnTo>
                      <a:pt x="826757" y="397154"/>
                    </a:lnTo>
                    <a:lnTo>
                      <a:pt x="849083" y="357949"/>
                    </a:lnTo>
                    <a:lnTo>
                      <a:pt x="865327" y="315988"/>
                    </a:lnTo>
                    <a:lnTo>
                      <a:pt x="875233" y="271843"/>
                    </a:lnTo>
                    <a:lnTo>
                      <a:pt x="878598" y="226085"/>
                    </a:lnTo>
                    <a:close/>
                  </a:path>
                </a:pathLst>
              </a:custGeom>
              <a:solidFill>
                <a:srgbClr val="4C5436"/>
              </a:solidFill>
            </p:spPr>
            <p:txBody>
              <a:bodyPr wrap="square" lIns="0" tIns="0" rIns="0" bIns="0" rtlCol="0"/>
              <a:lstStyle/>
              <a:p>
                <a:pPr defTabSz="914322"/>
                <a:endParaRPr sz="1801"/>
              </a:p>
            </p:txBody>
          </p:sp>
        </p:grpSp>
        <p:sp>
          <p:nvSpPr>
            <p:cNvPr id="52" name="object 52"/>
            <p:cNvSpPr txBox="1"/>
            <p:nvPr/>
          </p:nvSpPr>
          <p:spPr>
            <a:xfrm>
              <a:off x="15410488" y="6139829"/>
              <a:ext cx="3037904" cy="1485161"/>
            </a:xfrm>
            <a:prstGeom prst="rect">
              <a:avLst/>
            </a:prstGeom>
          </p:spPr>
          <p:txBody>
            <a:bodyPr vert="horz" wrap="square" lIns="0" tIns="11429" rIns="0" bIns="0" rtlCol="0">
              <a:spAutoFit/>
            </a:bodyPr>
            <a:lstStyle/>
            <a:p>
              <a:pPr marL="12699" marR="5080" defTabSz="914322">
                <a:lnSpc>
                  <a:spcPct val="101499"/>
                </a:lnSpc>
                <a:spcBef>
                  <a:spcPts val="91"/>
                </a:spcBef>
              </a:pP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Fail</a:t>
              </a:r>
              <a:r>
                <a:rPr lang="en-GB"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to</a:t>
              </a:r>
              <a:r>
                <a:rPr lang="en-GB"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follow </a:t>
              </a: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conversation</a:t>
              </a:r>
              <a:r>
                <a:rPr lang="en-GB" sz="3200" b="1" spc="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35">
                  <a:solidFill>
                    <a:schemeClr val="tx1"/>
                  </a:solidFill>
                  <a:latin typeface="Noto Sans" panose="020B0502040504020204" pitchFamily="34" charset="0"/>
                  <a:ea typeface="Noto Sans" panose="020B0502040504020204" pitchFamily="34" charset="0"/>
                  <a:cs typeface="Noto Sans" panose="020B0502040504020204" pitchFamily="34" charset="0"/>
                </a:rPr>
                <a:t>in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noisy</a:t>
              </a:r>
              <a:r>
                <a:rPr lang="en-GB" sz="3200" b="1" spc="-1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places</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68" name="Group 67">
            <a:extLst>
              <a:ext uri="{FF2B5EF4-FFF2-40B4-BE49-F238E27FC236}">
                <a16:creationId xmlns:a16="http://schemas.microsoft.com/office/drawing/2014/main" id="{870F5711-D83F-B482-077A-15140E150894}"/>
              </a:ext>
            </a:extLst>
          </p:cNvPr>
          <p:cNvGrpSpPr/>
          <p:nvPr/>
        </p:nvGrpSpPr>
        <p:grpSpPr>
          <a:xfrm>
            <a:off x="13385772" y="2829502"/>
            <a:ext cx="4846309" cy="1434987"/>
            <a:chOff x="13645897" y="8406093"/>
            <a:chExt cx="4846309" cy="1434987"/>
          </a:xfrm>
        </p:grpSpPr>
        <p:grpSp>
          <p:nvGrpSpPr>
            <p:cNvPr id="42" name="object 42"/>
            <p:cNvGrpSpPr/>
            <p:nvPr/>
          </p:nvGrpSpPr>
          <p:grpSpPr>
            <a:xfrm>
              <a:off x="13645897" y="8406093"/>
              <a:ext cx="1434987" cy="1434987"/>
              <a:chOff x="13646181" y="8406310"/>
              <a:chExt cx="1435100" cy="1435100"/>
            </a:xfrm>
          </p:grpSpPr>
          <p:sp>
            <p:nvSpPr>
              <p:cNvPr id="43" name="object 43"/>
              <p:cNvSpPr/>
              <p:nvPr/>
            </p:nvSpPr>
            <p:spPr>
              <a:xfrm>
                <a:off x="13672358" y="8432488"/>
                <a:ext cx="1382395" cy="1382395"/>
              </a:xfrm>
              <a:custGeom>
                <a:avLst/>
                <a:gdLst/>
                <a:ahLst/>
                <a:cxnLst/>
                <a:rect l="l" t="t" r="r" b="b"/>
                <a:pathLst>
                  <a:path w="1382394"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44" name="object 44"/>
              <p:cNvSpPr/>
              <p:nvPr/>
            </p:nvSpPr>
            <p:spPr>
              <a:xfrm>
                <a:off x="13672358" y="8432488"/>
                <a:ext cx="1382395" cy="1382395"/>
              </a:xfrm>
              <a:custGeom>
                <a:avLst/>
                <a:gdLst/>
                <a:ahLst/>
                <a:cxnLst/>
                <a:rect l="l" t="t" r="r" b="b"/>
                <a:pathLst>
                  <a:path w="1382394"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45" name="object 45"/>
              <p:cNvSpPr/>
              <p:nvPr/>
            </p:nvSpPr>
            <p:spPr>
              <a:xfrm>
                <a:off x="13885735" y="8710822"/>
                <a:ext cx="878840" cy="748030"/>
              </a:xfrm>
              <a:custGeom>
                <a:avLst/>
                <a:gdLst/>
                <a:ahLst/>
                <a:cxnLst/>
                <a:rect l="l" t="t" r="r" b="b"/>
                <a:pathLst>
                  <a:path w="878840" h="748029">
                    <a:moveTo>
                      <a:pt x="273900" y="644728"/>
                    </a:moveTo>
                    <a:lnTo>
                      <a:pt x="249682" y="620255"/>
                    </a:lnTo>
                    <a:lnTo>
                      <a:pt x="243344" y="621055"/>
                    </a:lnTo>
                    <a:lnTo>
                      <a:pt x="232435" y="627303"/>
                    </a:lnTo>
                    <a:lnTo>
                      <a:pt x="228523" y="632345"/>
                    </a:lnTo>
                    <a:lnTo>
                      <a:pt x="225221" y="644474"/>
                    </a:lnTo>
                    <a:lnTo>
                      <a:pt x="226034" y="650798"/>
                    </a:lnTo>
                    <a:lnTo>
                      <a:pt x="232257" y="661720"/>
                    </a:lnTo>
                    <a:lnTo>
                      <a:pt x="237312" y="665632"/>
                    </a:lnTo>
                    <a:lnTo>
                      <a:pt x="245440" y="667842"/>
                    </a:lnTo>
                    <a:lnTo>
                      <a:pt x="247510" y="668108"/>
                    </a:lnTo>
                    <a:lnTo>
                      <a:pt x="249555" y="668108"/>
                    </a:lnTo>
                    <a:lnTo>
                      <a:pt x="273900" y="644728"/>
                    </a:lnTo>
                    <a:close/>
                  </a:path>
                  <a:path w="878840" h="748029">
                    <a:moveTo>
                      <a:pt x="542213" y="170205"/>
                    </a:moveTo>
                    <a:lnTo>
                      <a:pt x="541489" y="168465"/>
                    </a:lnTo>
                    <a:lnTo>
                      <a:pt x="538607" y="165557"/>
                    </a:lnTo>
                    <a:lnTo>
                      <a:pt x="536841" y="164846"/>
                    </a:lnTo>
                    <a:lnTo>
                      <a:pt x="475716" y="164846"/>
                    </a:lnTo>
                    <a:lnTo>
                      <a:pt x="473964" y="165557"/>
                    </a:lnTo>
                    <a:lnTo>
                      <a:pt x="471068" y="168465"/>
                    </a:lnTo>
                    <a:lnTo>
                      <a:pt x="470344" y="170205"/>
                    </a:lnTo>
                    <a:lnTo>
                      <a:pt x="470344" y="446481"/>
                    </a:lnTo>
                    <a:lnTo>
                      <a:pt x="471068" y="448233"/>
                    </a:lnTo>
                    <a:lnTo>
                      <a:pt x="473964" y="451129"/>
                    </a:lnTo>
                    <a:lnTo>
                      <a:pt x="475716" y="451853"/>
                    </a:lnTo>
                    <a:lnTo>
                      <a:pt x="536841" y="451853"/>
                    </a:lnTo>
                    <a:lnTo>
                      <a:pt x="538607" y="451129"/>
                    </a:lnTo>
                    <a:lnTo>
                      <a:pt x="541489" y="448233"/>
                    </a:lnTo>
                    <a:lnTo>
                      <a:pt x="542213" y="446481"/>
                    </a:lnTo>
                    <a:lnTo>
                      <a:pt x="542213" y="170205"/>
                    </a:lnTo>
                    <a:close/>
                  </a:path>
                  <a:path w="878840" h="748029">
                    <a:moveTo>
                      <a:pt x="549021" y="538594"/>
                    </a:moveTo>
                    <a:lnTo>
                      <a:pt x="530009" y="501573"/>
                    </a:lnTo>
                    <a:lnTo>
                      <a:pt x="505028" y="494614"/>
                    </a:lnTo>
                    <a:lnTo>
                      <a:pt x="495858" y="495376"/>
                    </a:lnTo>
                    <a:lnTo>
                      <a:pt x="464146" y="521093"/>
                    </a:lnTo>
                    <a:lnTo>
                      <a:pt x="461048" y="538594"/>
                    </a:lnTo>
                    <a:lnTo>
                      <a:pt x="461822" y="547763"/>
                    </a:lnTo>
                    <a:lnTo>
                      <a:pt x="487540" y="579488"/>
                    </a:lnTo>
                    <a:lnTo>
                      <a:pt x="505028" y="582587"/>
                    </a:lnTo>
                    <a:lnTo>
                      <a:pt x="514210" y="581812"/>
                    </a:lnTo>
                    <a:lnTo>
                      <a:pt x="545934" y="556094"/>
                    </a:lnTo>
                    <a:lnTo>
                      <a:pt x="549021" y="538594"/>
                    </a:lnTo>
                    <a:close/>
                  </a:path>
                  <a:path w="878840" h="748029">
                    <a:moveTo>
                      <a:pt x="878573" y="368846"/>
                    </a:moveTo>
                    <a:lnTo>
                      <a:pt x="875436" y="324573"/>
                    </a:lnTo>
                    <a:lnTo>
                      <a:pt x="866978" y="280670"/>
                    </a:lnTo>
                    <a:lnTo>
                      <a:pt x="853135" y="237655"/>
                    </a:lnTo>
                    <a:lnTo>
                      <a:pt x="833831" y="196011"/>
                    </a:lnTo>
                    <a:lnTo>
                      <a:pt x="808951" y="156222"/>
                    </a:lnTo>
                    <a:lnTo>
                      <a:pt x="777633" y="117944"/>
                    </a:lnTo>
                    <a:lnTo>
                      <a:pt x="742061" y="84531"/>
                    </a:lnTo>
                    <a:lnTo>
                      <a:pt x="702678" y="56248"/>
                    </a:lnTo>
                    <a:lnTo>
                      <a:pt x="659942" y="33362"/>
                    </a:lnTo>
                    <a:lnTo>
                      <a:pt x="614260" y="16167"/>
                    </a:lnTo>
                    <a:lnTo>
                      <a:pt x="566102" y="4914"/>
                    </a:lnTo>
                    <a:lnTo>
                      <a:pt x="516890" y="0"/>
                    </a:lnTo>
                    <a:lnTo>
                      <a:pt x="468109" y="1524"/>
                    </a:lnTo>
                    <a:lnTo>
                      <a:pt x="420268" y="9359"/>
                    </a:lnTo>
                    <a:lnTo>
                      <a:pt x="373862" y="23406"/>
                    </a:lnTo>
                    <a:lnTo>
                      <a:pt x="329399" y="43548"/>
                    </a:lnTo>
                    <a:lnTo>
                      <a:pt x="287388" y="69646"/>
                    </a:lnTo>
                    <a:lnTo>
                      <a:pt x="248412" y="101650"/>
                    </a:lnTo>
                    <a:lnTo>
                      <a:pt x="214757" y="137756"/>
                    </a:lnTo>
                    <a:lnTo>
                      <a:pt x="186563" y="177342"/>
                    </a:lnTo>
                    <a:lnTo>
                      <a:pt x="163957" y="219824"/>
                    </a:lnTo>
                    <a:lnTo>
                      <a:pt x="147091" y="264579"/>
                    </a:lnTo>
                    <a:lnTo>
                      <a:pt x="136093" y="311035"/>
                    </a:lnTo>
                    <a:lnTo>
                      <a:pt x="131089" y="358559"/>
                    </a:lnTo>
                    <a:lnTo>
                      <a:pt x="132232" y="406565"/>
                    </a:lnTo>
                    <a:lnTo>
                      <a:pt x="139636" y="454444"/>
                    </a:lnTo>
                    <a:lnTo>
                      <a:pt x="153454" y="501586"/>
                    </a:lnTo>
                    <a:lnTo>
                      <a:pt x="173812" y="547408"/>
                    </a:lnTo>
                    <a:lnTo>
                      <a:pt x="0" y="740257"/>
                    </a:lnTo>
                    <a:lnTo>
                      <a:pt x="200990" y="654215"/>
                    </a:lnTo>
                    <a:lnTo>
                      <a:pt x="204152" y="646290"/>
                    </a:lnTo>
                    <a:lnTo>
                      <a:pt x="198310" y="632637"/>
                    </a:lnTo>
                    <a:lnTo>
                      <a:pt x="190398" y="629462"/>
                    </a:lnTo>
                    <a:lnTo>
                      <a:pt x="101955" y="667346"/>
                    </a:lnTo>
                    <a:lnTo>
                      <a:pt x="206629" y="551192"/>
                    </a:lnTo>
                    <a:lnTo>
                      <a:pt x="181571" y="499821"/>
                    </a:lnTo>
                    <a:lnTo>
                      <a:pt x="167525" y="455485"/>
                    </a:lnTo>
                    <a:lnTo>
                      <a:pt x="159651" y="410349"/>
                    </a:lnTo>
                    <a:lnTo>
                      <a:pt x="157822" y="365023"/>
                    </a:lnTo>
                    <a:lnTo>
                      <a:pt x="161899" y="320078"/>
                    </a:lnTo>
                    <a:lnTo>
                      <a:pt x="171754" y="276110"/>
                    </a:lnTo>
                    <a:lnTo>
                      <a:pt x="187248" y="233705"/>
                    </a:lnTo>
                    <a:lnTo>
                      <a:pt x="208267" y="193459"/>
                    </a:lnTo>
                    <a:lnTo>
                      <a:pt x="234657" y="155956"/>
                    </a:lnTo>
                    <a:lnTo>
                      <a:pt x="266293" y="121780"/>
                    </a:lnTo>
                    <a:lnTo>
                      <a:pt x="303047" y="91541"/>
                    </a:lnTo>
                    <a:lnTo>
                      <a:pt x="342023" y="67310"/>
                    </a:lnTo>
                    <a:lnTo>
                      <a:pt x="383286" y="48628"/>
                    </a:lnTo>
                    <a:lnTo>
                      <a:pt x="426351" y="35585"/>
                    </a:lnTo>
                    <a:lnTo>
                      <a:pt x="470750" y="28308"/>
                    </a:lnTo>
                    <a:lnTo>
                      <a:pt x="516026" y="26898"/>
                    </a:lnTo>
                    <a:lnTo>
                      <a:pt x="561695" y="31470"/>
                    </a:lnTo>
                    <a:lnTo>
                      <a:pt x="606386" y="41897"/>
                    </a:lnTo>
                    <a:lnTo>
                      <a:pt x="648779" y="57861"/>
                    </a:lnTo>
                    <a:lnTo>
                      <a:pt x="688441" y="79095"/>
                    </a:lnTo>
                    <a:lnTo>
                      <a:pt x="724992" y="105346"/>
                    </a:lnTo>
                    <a:lnTo>
                      <a:pt x="757999" y="136359"/>
                    </a:lnTo>
                    <a:lnTo>
                      <a:pt x="787057" y="171881"/>
                    </a:lnTo>
                    <a:lnTo>
                      <a:pt x="811834" y="211963"/>
                    </a:lnTo>
                    <a:lnTo>
                      <a:pt x="830554" y="254025"/>
                    </a:lnTo>
                    <a:lnTo>
                      <a:pt x="843343" y="297497"/>
                    </a:lnTo>
                    <a:lnTo>
                      <a:pt x="850277" y="341782"/>
                    </a:lnTo>
                    <a:lnTo>
                      <a:pt x="851458" y="386321"/>
                    </a:lnTo>
                    <a:lnTo>
                      <a:pt x="846975" y="430504"/>
                    </a:lnTo>
                    <a:lnTo>
                      <a:pt x="836942" y="473760"/>
                    </a:lnTo>
                    <a:lnTo>
                      <a:pt x="821436" y="515518"/>
                    </a:lnTo>
                    <a:lnTo>
                      <a:pt x="800569" y="555193"/>
                    </a:lnTo>
                    <a:lnTo>
                      <a:pt x="774420" y="592201"/>
                    </a:lnTo>
                    <a:lnTo>
                      <a:pt x="743115" y="625970"/>
                    </a:lnTo>
                    <a:lnTo>
                      <a:pt x="706716" y="655891"/>
                    </a:lnTo>
                    <a:lnTo>
                      <a:pt x="665784" y="681126"/>
                    </a:lnTo>
                    <a:lnTo>
                      <a:pt x="622604" y="700189"/>
                    </a:lnTo>
                    <a:lnTo>
                      <a:pt x="577786" y="713066"/>
                    </a:lnTo>
                    <a:lnTo>
                      <a:pt x="531990" y="719785"/>
                    </a:lnTo>
                    <a:lnTo>
                      <a:pt x="485838" y="720344"/>
                    </a:lnTo>
                    <a:lnTo>
                      <a:pt x="439953" y="714743"/>
                    </a:lnTo>
                    <a:lnTo>
                      <a:pt x="394970" y="702983"/>
                    </a:lnTo>
                    <a:lnTo>
                      <a:pt x="351523" y="685063"/>
                    </a:lnTo>
                    <a:lnTo>
                      <a:pt x="310235" y="660996"/>
                    </a:lnTo>
                    <a:lnTo>
                      <a:pt x="304253" y="656945"/>
                    </a:lnTo>
                    <a:lnTo>
                      <a:pt x="296151" y="658342"/>
                    </a:lnTo>
                    <a:lnTo>
                      <a:pt x="287362" y="670331"/>
                    </a:lnTo>
                    <a:lnTo>
                      <a:pt x="288874" y="679030"/>
                    </a:lnTo>
                    <a:lnTo>
                      <a:pt x="295198" y="683323"/>
                    </a:lnTo>
                    <a:lnTo>
                      <a:pt x="344385" y="711517"/>
                    </a:lnTo>
                    <a:lnTo>
                      <a:pt x="396303" y="731659"/>
                    </a:lnTo>
                    <a:lnTo>
                      <a:pt x="450075" y="743762"/>
                    </a:lnTo>
                    <a:lnTo>
                      <a:pt x="504761" y="747788"/>
                    </a:lnTo>
                    <a:lnTo>
                      <a:pt x="550367" y="744994"/>
                    </a:lnTo>
                    <a:lnTo>
                      <a:pt x="595452" y="736587"/>
                    </a:lnTo>
                    <a:lnTo>
                      <a:pt x="639508" y="722591"/>
                    </a:lnTo>
                    <a:lnTo>
                      <a:pt x="681990" y="702995"/>
                    </a:lnTo>
                    <a:lnTo>
                      <a:pt x="722376" y="677786"/>
                    </a:lnTo>
                    <a:lnTo>
                      <a:pt x="758761" y="648169"/>
                    </a:lnTo>
                    <a:lnTo>
                      <a:pt x="790498" y="614997"/>
                    </a:lnTo>
                    <a:lnTo>
                      <a:pt x="817499" y="578751"/>
                    </a:lnTo>
                    <a:lnTo>
                      <a:pt x="839685" y="539953"/>
                    </a:lnTo>
                    <a:lnTo>
                      <a:pt x="856957" y="499059"/>
                    </a:lnTo>
                    <a:lnTo>
                      <a:pt x="869251" y="456577"/>
                    </a:lnTo>
                    <a:lnTo>
                      <a:pt x="876490" y="413016"/>
                    </a:lnTo>
                    <a:lnTo>
                      <a:pt x="878573" y="368846"/>
                    </a:lnTo>
                    <a:close/>
                  </a:path>
                </a:pathLst>
              </a:custGeom>
              <a:solidFill>
                <a:srgbClr val="4C5236"/>
              </a:solidFill>
            </p:spPr>
            <p:txBody>
              <a:bodyPr wrap="square" lIns="0" tIns="0" rIns="0" bIns="0" rtlCol="0"/>
              <a:lstStyle/>
              <a:p>
                <a:pPr defTabSz="914322"/>
                <a:endParaRPr sz="1801"/>
              </a:p>
            </p:txBody>
          </p:sp>
        </p:grpSp>
        <p:sp>
          <p:nvSpPr>
            <p:cNvPr id="53" name="object 53"/>
            <p:cNvSpPr txBox="1"/>
            <p:nvPr/>
          </p:nvSpPr>
          <p:spPr>
            <a:xfrm>
              <a:off x="15454302" y="8478061"/>
              <a:ext cx="3037904" cy="1002118"/>
            </a:xfrm>
            <a:prstGeom prst="rect">
              <a:avLst/>
            </a:prstGeom>
          </p:spPr>
          <p:txBody>
            <a:bodyPr vert="horz" wrap="square" lIns="0" tIns="17144" rIns="0" bIns="0" rtlCol="0">
              <a:spAutoFit/>
            </a:bodyPr>
            <a:lstStyle/>
            <a:p>
              <a:pPr marL="12699" defTabSz="914322">
                <a:spcBef>
                  <a:spcPts val="135"/>
                </a:spcBef>
              </a:pP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Speaking</a:t>
              </a:r>
              <a:r>
                <a:rPr lang="en-GB" sz="3200" b="1" spc="74">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loudly</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61" name="Group 60">
            <a:extLst>
              <a:ext uri="{FF2B5EF4-FFF2-40B4-BE49-F238E27FC236}">
                <a16:creationId xmlns:a16="http://schemas.microsoft.com/office/drawing/2014/main" id="{54F66798-39BA-5100-6CE2-9573FC6A4663}"/>
              </a:ext>
            </a:extLst>
          </p:cNvPr>
          <p:cNvGrpSpPr/>
          <p:nvPr/>
        </p:nvGrpSpPr>
        <p:grpSpPr>
          <a:xfrm>
            <a:off x="16755676" y="9654663"/>
            <a:ext cx="2455344" cy="758169"/>
            <a:chOff x="1308860" y="1308858"/>
            <a:chExt cx="2968088" cy="911204"/>
          </a:xfrm>
        </p:grpSpPr>
        <p:sp>
          <p:nvSpPr>
            <p:cNvPr id="3" name="object 20">
              <a:extLst>
                <a:ext uri="{FF2B5EF4-FFF2-40B4-BE49-F238E27FC236}">
                  <a16:creationId xmlns:a16="http://schemas.microsoft.com/office/drawing/2014/main" id="{DC79F60B-FE69-0485-4CF4-98783C0FE0AF}"/>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9" name="object 21">
              <a:extLst>
                <a:ext uri="{FF2B5EF4-FFF2-40B4-BE49-F238E27FC236}">
                  <a16:creationId xmlns:a16="http://schemas.microsoft.com/office/drawing/2014/main" id="{F88C518C-E522-56EF-1932-141913CE754E}"/>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0" name="object 22">
              <a:extLst>
                <a:ext uri="{FF2B5EF4-FFF2-40B4-BE49-F238E27FC236}">
                  <a16:creationId xmlns:a16="http://schemas.microsoft.com/office/drawing/2014/main" id="{FF8FED0B-7293-7E64-9646-A45509E92185}"/>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1" name="object 23">
              <a:extLst>
                <a:ext uri="{FF2B5EF4-FFF2-40B4-BE49-F238E27FC236}">
                  <a16:creationId xmlns:a16="http://schemas.microsoft.com/office/drawing/2014/main" id="{954B9ADA-C4EB-61F6-045B-6087EEF734D3}"/>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54" name="object 24">
              <a:extLst>
                <a:ext uri="{FF2B5EF4-FFF2-40B4-BE49-F238E27FC236}">
                  <a16:creationId xmlns:a16="http://schemas.microsoft.com/office/drawing/2014/main" id="{FC19D377-3781-3BDF-DCDC-D4A85B4BCF6C}"/>
                </a:ext>
              </a:extLst>
            </p:cNvPr>
            <p:cNvPicPr/>
            <p:nvPr/>
          </p:nvPicPr>
          <p:blipFill>
            <a:blip r:embed="rId8" cstate="print"/>
            <a:stretch>
              <a:fillRect/>
            </a:stretch>
          </p:blipFill>
          <p:spPr>
            <a:xfrm>
              <a:off x="1561247" y="1810359"/>
              <a:ext cx="81369" cy="81400"/>
            </a:xfrm>
            <a:prstGeom prst="rect">
              <a:avLst/>
            </a:prstGeom>
          </p:spPr>
        </p:pic>
        <p:pic>
          <p:nvPicPr>
            <p:cNvPr id="55" name="object 25">
              <a:extLst>
                <a:ext uri="{FF2B5EF4-FFF2-40B4-BE49-F238E27FC236}">
                  <a16:creationId xmlns:a16="http://schemas.microsoft.com/office/drawing/2014/main" id="{EAABE87D-18A7-6572-447C-265E32576A31}"/>
                </a:ext>
              </a:extLst>
            </p:cNvPr>
            <p:cNvPicPr/>
            <p:nvPr/>
          </p:nvPicPr>
          <p:blipFill>
            <a:blip r:embed="rId9" cstate="print"/>
            <a:stretch>
              <a:fillRect/>
            </a:stretch>
          </p:blipFill>
          <p:spPr>
            <a:xfrm>
              <a:off x="1561247" y="2138431"/>
              <a:ext cx="81369" cy="81400"/>
            </a:xfrm>
            <a:prstGeom prst="rect">
              <a:avLst/>
            </a:prstGeom>
          </p:spPr>
        </p:pic>
        <p:pic>
          <p:nvPicPr>
            <p:cNvPr id="56" name="object 26">
              <a:extLst>
                <a:ext uri="{FF2B5EF4-FFF2-40B4-BE49-F238E27FC236}">
                  <a16:creationId xmlns:a16="http://schemas.microsoft.com/office/drawing/2014/main" id="{9CD865DE-5F73-B19F-A602-27E49CCA2332}"/>
                </a:ext>
              </a:extLst>
            </p:cNvPr>
            <p:cNvPicPr/>
            <p:nvPr/>
          </p:nvPicPr>
          <p:blipFill>
            <a:blip r:embed="rId10" cstate="print"/>
            <a:stretch>
              <a:fillRect/>
            </a:stretch>
          </p:blipFill>
          <p:spPr>
            <a:xfrm>
              <a:off x="2289135" y="1936574"/>
              <a:ext cx="1987813" cy="228265"/>
            </a:xfrm>
            <a:prstGeom prst="rect">
              <a:avLst/>
            </a:prstGeom>
          </p:spPr>
        </p:pic>
        <p:grpSp>
          <p:nvGrpSpPr>
            <p:cNvPr id="57" name="object 27">
              <a:extLst>
                <a:ext uri="{FF2B5EF4-FFF2-40B4-BE49-F238E27FC236}">
                  <a16:creationId xmlns:a16="http://schemas.microsoft.com/office/drawing/2014/main" id="{E27FD45A-07FF-3657-D4E7-6E606660B0E4}"/>
                </a:ext>
              </a:extLst>
            </p:cNvPr>
            <p:cNvGrpSpPr/>
            <p:nvPr/>
          </p:nvGrpSpPr>
          <p:grpSpPr>
            <a:xfrm>
              <a:off x="2282499" y="1414772"/>
              <a:ext cx="1633751" cy="460907"/>
              <a:chOff x="2282499" y="1414772"/>
              <a:chExt cx="1633751" cy="460907"/>
            </a:xfrm>
          </p:grpSpPr>
          <p:pic>
            <p:nvPicPr>
              <p:cNvPr id="59" name="object 28">
                <a:extLst>
                  <a:ext uri="{FF2B5EF4-FFF2-40B4-BE49-F238E27FC236}">
                    <a16:creationId xmlns:a16="http://schemas.microsoft.com/office/drawing/2014/main" id="{7C1045CD-63F6-188F-16A0-7AC628324CB0}"/>
                  </a:ext>
                </a:extLst>
              </p:cNvPr>
              <p:cNvPicPr/>
              <p:nvPr/>
            </p:nvPicPr>
            <p:blipFill>
              <a:blip r:embed="rId11" cstate="print"/>
              <a:stretch>
                <a:fillRect/>
              </a:stretch>
            </p:blipFill>
            <p:spPr>
              <a:xfrm>
                <a:off x="2282499" y="1680345"/>
                <a:ext cx="1633751" cy="195334"/>
              </a:xfrm>
              <a:prstGeom prst="rect">
                <a:avLst/>
              </a:prstGeom>
            </p:spPr>
          </p:pic>
          <p:pic>
            <p:nvPicPr>
              <p:cNvPr id="60" name="object 29">
                <a:extLst>
                  <a:ext uri="{FF2B5EF4-FFF2-40B4-BE49-F238E27FC236}">
                    <a16:creationId xmlns:a16="http://schemas.microsoft.com/office/drawing/2014/main" id="{A57C5A9E-6060-5770-AACD-E4D207503224}"/>
                  </a:ext>
                </a:extLst>
              </p:cNvPr>
              <p:cNvPicPr/>
              <p:nvPr/>
            </p:nvPicPr>
            <p:blipFill>
              <a:blip r:embed="rId12" cstate="print"/>
              <a:stretch>
                <a:fillRect/>
              </a:stretch>
            </p:blipFill>
            <p:spPr>
              <a:xfrm>
                <a:off x="2285695" y="1414772"/>
                <a:ext cx="1563952" cy="228265"/>
              </a:xfrm>
              <a:prstGeom prst="rect">
                <a:avLst/>
              </a:prstGeom>
            </p:spPr>
          </p:pic>
        </p:grpSp>
        <p:sp>
          <p:nvSpPr>
            <p:cNvPr id="58" name="object 30">
              <a:extLst>
                <a:ext uri="{FF2B5EF4-FFF2-40B4-BE49-F238E27FC236}">
                  <a16:creationId xmlns:a16="http://schemas.microsoft.com/office/drawing/2014/main" id="{7D6AF75A-30AE-1802-3366-8CA48C7D6811}"/>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71" name="object 18">
            <a:extLst>
              <a:ext uri="{FF2B5EF4-FFF2-40B4-BE49-F238E27FC236}">
                <a16:creationId xmlns:a16="http://schemas.microsoft.com/office/drawing/2014/main" id="{FD761912-11D7-E3A5-376B-A46D021EE720}"/>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SIGNS OF HEARING LOSS</a:t>
            </a:r>
            <a:endParaRPr lang="en-US"/>
          </a:p>
        </p:txBody>
      </p:sp>
    </p:spTree>
    <p:extLst>
      <p:ext uri="{BB962C8B-B14F-4D97-AF65-F5344CB8AC3E}">
        <p14:creationId xmlns:p14="http://schemas.microsoft.com/office/powerpoint/2010/main" val="237791804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p:nvPr/>
        </p:nvSpPr>
        <p:spPr>
          <a:xfrm>
            <a:off x="794" y="448"/>
            <a:ext cx="20102513" cy="11307822"/>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E4CAC9"/>
          </a:solidFill>
        </p:spPr>
        <p:txBody>
          <a:bodyPr wrap="square" lIns="0" tIns="0" rIns="0" bIns="0" rtlCol="0"/>
          <a:lstStyle/>
          <a:p>
            <a:pPr marL="0" marR="0" lvl="0" indent="0" algn="l" defTabSz="914322" rtl="0" eaLnBrk="1" fontAlgn="auto" latinLnBrk="0" hangingPunct="1">
              <a:lnSpc>
                <a:spcPct val="100000"/>
              </a:lnSpc>
              <a:spcBef>
                <a:spcPts val="0"/>
              </a:spcBef>
              <a:spcAft>
                <a:spcPts val="0"/>
              </a:spcAft>
              <a:buClrTx/>
              <a:buSzTx/>
              <a:buFontTx/>
              <a:buNone/>
              <a:tabLst/>
              <a:defRPr/>
            </a:pPr>
            <a:endParaRPr kumimoji="0" sz="1801"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3" name="object 3"/>
          <p:cNvPicPr/>
          <p:nvPr/>
        </p:nvPicPr>
        <p:blipFill>
          <a:blip r:embed="rId3" cstate="print"/>
          <a:stretch>
            <a:fillRect/>
          </a:stretch>
        </p:blipFill>
        <p:spPr>
          <a:xfrm>
            <a:off x="0" y="447"/>
            <a:ext cx="20102513" cy="11302107"/>
          </a:xfrm>
          <a:prstGeom prst="rect">
            <a:avLst/>
          </a:prstGeom>
          <a:noFill/>
        </p:spPr>
      </p:pic>
      <p:sp>
        <p:nvSpPr>
          <p:cNvPr id="5" name="object 5"/>
          <p:cNvSpPr txBox="1"/>
          <p:nvPr/>
        </p:nvSpPr>
        <p:spPr>
          <a:xfrm>
            <a:off x="1591935" y="4768872"/>
            <a:ext cx="4901812" cy="804965"/>
          </a:xfrm>
          <a:prstGeom prst="rect">
            <a:avLst/>
          </a:prstGeom>
        </p:spPr>
        <p:txBody>
          <a:bodyPr vert="horz" wrap="square" lIns="0" tIns="11429" rIns="0" bIns="0" rtlCol="0">
            <a:spAutoFit/>
          </a:bodyPr>
          <a:lstStyle/>
          <a:p>
            <a:pPr marL="12699" marR="5080" lvl="0" indent="450176" algn="l" defTabSz="914322" rtl="0" eaLnBrk="1" fontAlgn="auto" latinLnBrk="0" hangingPunct="1">
              <a:lnSpc>
                <a:spcPct val="101499"/>
              </a:lnSpc>
              <a:spcBef>
                <a:spcPts val="91"/>
              </a:spcBef>
              <a:spcAft>
                <a:spcPts val="0"/>
              </a:spcAft>
              <a:buClrTx/>
              <a:buSzTx/>
              <a:buFontTx/>
              <a:buNone/>
              <a:tabLst/>
              <a:defRPr/>
            </a:pP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Age-related</a:t>
            </a:r>
            <a:r>
              <a:rPr kumimoji="0" sz="2601" b="1" i="0" u="none" strike="noStrike" kern="0" cap="none" spc="4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hearing</a:t>
            </a:r>
            <a:r>
              <a:rPr kumimoji="0" sz="2601" b="1" i="0" u="none" strike="noStrike" kern="0" cap="none" spc="49"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2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loss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(presbycusis)</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most</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common</a:t>
            </a:r>
            <a:endParaRPr kumimoji="0" sz="2601" b="0"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object 6"/>
          <p:cNvSpPr txBox="1"/>
          <p:nvPr/>
        </p:nvSpPr>
        <p:spPr>
          <a:xfrm>
            <a:off x="1560107" y="8854707"/>
            <a:ext cx="4964673" cy="804965"/>
          </a:xfrm>
          <a:prstGeom prst="rect">
            <a:avLst/>
          </a:prstGeom>
        </p:spPr>
        <p:txBody>
          <a:bodyPr vert="horz" wrap="square" lIns="0" tIns="11429" rIns="0" bIns="0" rtlCol="0">
            <a:spAutoFit/>
          </a:bodyPr>
          <a:lstStyle/>
          <a:p>
            <a:pPr marL="1739115" marR="5080" lvl="0" indent="-1727051" algn="l" defTabSz="914322" rtl="0" eaLnBrk="1" fontAlgn="auto" latinLnBrk="0" hangingPunct="1">
              <a:lnSpc>
                <a:spcPct val="101499"/>
              </a:lnSpc>
              <a:spcBef>
                <a:spcPts val="91"/>
              </a:spcBef>
              <a:spcAft>
                <a:spcPts val="0"/>
              </a:spcAft>
              <a:buClrTx/>
              <a:buSzTx/>
              <a:buFontTx/>
              <a:buNone/>
              <a:tabLst/>
              <a:defRPr/>
            </a:pP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1/2</a:t>
            </a:r>
            <a:r>
              <a:rPr kumimoji="0" sz="2601" b="1" i="0" u="none" strike="noStrike" kern="0" cap="none" spc="5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of</a:t>
            </a:r>
            <a:r>
              <a:rPr kumimoji="0" sz="2601" b="1" i="0" u="none" strike="noStrike" kern="0" cap="none" spc="5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all</a:t>
            </a:r>
            <a:r>
              <a:rPr kumimoji="0" sz="2601" b="1" i="0" u="none" strike="noStrike" kern="0" cap="none" spc="5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childhood</a:t>
            </a:r>
            <a:r>
              <a:rPr kumimoji="0" sz="2601" b="1" i="0" u="none" strike="noStrike" kern="0" cap="none" spc="59"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deafness</a:t>
            </a:r>
            <a:r>
              <a:rPr kumimoji="0" sz="2601" b="1" i="0" u="none" strike="noStrike" kern="0" cap="none" spc="5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2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is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inherited</a:t>
            </a:r>
            <a:endParaRPr kumimoji="0" sz="2601" b="0"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7" name="object 7"/>
          <p:cNvSpPr txBox="1"/>
          <p:nvPr/>
        </p:nvSpPr>
        <p:spPr>
          <a:xfrm>
            <a:off x="8049867" y="8421498"/>
            <a:ext cx="4003994" cy="1209147"/>
          </a:xfrm>
          <a:prstGeom prst="rect">
            <a:avLst/>
          </a:prstGeom>
        </p:spPr>
        <p:txBody>
          <a:bodyPr vert="horz" wrap="square" lIns="0" tIns="11429" rIns="0" bIns="0" rtlCol="0" anchor="t">
            <a:spAutoFit/>
          </a:bodyPr>
          <a:lstStyle/>
          <a:p>
            <a:pPr marL="12065" marR="5080" lvl="0" indent="635" algn="ctr" defTabSz="914322" rtl="0" eaLnBrk="1" fontAlgn="auto" latinLnBrk="0" hangingPunct="1">
              <a:lnSpc>
                <a:spcPct val="101499"/>
              </a:lnSpc>
              <a:spcBef>
                <a:spcPts val="91"/>
              </a:spcBef>
              <a:spcAft>
                <a:spcPts val="0"/>
              </a:spcAft>
              <a:buClrTx/>
              <a:buSzTx/>
              <a:buFontTx/>
              <a:buNone/>
              <a:tabLst/>
              <a:defRPr/>
            </a:pPr>
            <a:r>
              <a:rPr kumimoji="0" lang="en-US" sz="2600" b="1" i="0" u="none" strike="noStrike" kern="0" cap="none" spc="0" normalizeH="0" baseline="0" noProof="0">
                <a:ln>
                  <a:noFill/>
                </a:ln>
                <a:solidFill>
                  <a:srgbClr val="4B5337"/>
                </a:solidFill>
                <a:effectLst/>
                <a:uLnTx/>
                <a:uFillTx/>
                <a:latin typeface="Noto Sans"/>
                <a:ea typeface="Noto Sans"/>
                <a:cs typeface="Noto Sans"/>
              </a:rPr>
              <a:t>Trauma-</a:t>
            </a:r>
            <a:r>
              <a:rPr kumimoji="0" lang="en-US" sz="2600" b="1" i="0" u="none" strike="noStrike" kern="0" cap="none" spc="-15" normalizeH="0" baseline="0" noProof="0">
                <a:ln>
                  <a:noFill/>
                </a:ln>
                <a:solidFill>
                  <a:srgbClr val="4B5337"/>
                </a:solidFill>
                <a:effectLst/>
                <a:uLnTx/>
                <a:uFillTx/>
                <a:latin typeface="Noto Sans"/>
                <a:ea typeface="Noto Sans"/>
                <a:cs typeface="Noto Sans"/>
              </a:rPr>
              <a:t> </a:t>
            </a:r>
            <a:r>
              <a:rPr kumimoji="0" lang="en-US" sz="2600" b="1" i="0" u="none" strike="noStrike" kern="0" cap="none" spc="0" normalizeH="0" baseline="0" noProof="0">
                <a:ln>
                  <a:noFill/>
                </a:ln>
                <a:solidFill>
                  <a:srgbClr val="4B5337"/>
                </a:solidFill>
                <a:effectLst/>
                <a:uLnTx/>
                <a:uFillTx/>
                <a:latin typeface="Noto Sans"/>
                <a:ea typeface="Noto Sans"/>
                <a:cs typeface="Noto Sans"/>
              </a:rPr>
              <a:t>head</a:t>
            </a:r>
            <a:r>
              <a:rPr kumimoji="0" lang="en-US" sz="2600" b="1" i="0" u="none" strike="noStrike" kern="0" cap="none" spc="-15" normalizeH="0" baseline="0" noProof="0">
                <a:ln>
                  <a:noFill/>
                </a:ln>
                <a:solidFill>
                  <a:srgbClr val="4B5337"/>
                </a:solidFill>
                <a:effectLst/>
                <a:uLnTx/>
                <a:uFillTx/>
                <a:latin typeface="Noto Sans"/>
                <a:ea typeface="Noto Sans"/>
                <a:cs typeface="Noto Sans"/>
              </a:rPr>
              <a:t> </a:t>
            </a:r>
            <a:r>
              <a:rPr kumimoji="0" lang="en-US" sz="2600" b="1" i="0" u="none" strike="noStrike" kern="0" cap="none" spc="-10" normalizeH="0" baseline="0" noProof="0">
                <a:ln>
                  <a:noFill/>
                </a:ln>
                <a:solidFill>
                  <a:srgbClr val="4B5337"/>
                </a:solidFill>
                <a:effectLst/>
                <a:uLnTx/>
                <a:uFillTx/>
                <a:latin typeface="Noto Sans"/>
                <a:ea typeface="Noto Sans"/>
                <a:cs typeface="Noto Sans"/>
              </a:rPr>
              <a:t>injury, </a:t>
            </a:r>
            <a:r>
              <a:rPr kumimoji="0" lang="en-US" sz="2600" b="1" i="0" u="none" strike="noStrike" kern="0" cap="none" spc="0" normalizeH="0" baseline="0" noProof="0">
                <a:ln>
                  <a:noFill/>
                </a:ln>
                <a:solidFill>
                  <a:srgbClr val="4B5337"/>
                </a:solidFill>
                <a:effectLst/>
                <a:uLnTx/>
                <a:uFillTx/>
                <a:latin typeface="Noto Sans"/>
                <a:ea typeface="Noto Sans"/>
                <a:cs typeface="Noto Sans"/>
              </a:rPr>
              <a:t>premature</a:t>
            </a:r>
            <a:r>
              <a:rPr kumimoji="0" lang="en-US" sz="2600" b="1" i="0" u="none" strike="noStrike" kern="0" cap="none" spc="30" normalizeH="0" baseline="0" noProof="0">
                <a:ln>
                  <a:noFill/>
                </a:ln>
                <a:solidFill>
                  <a:srgbClr val="4B5337"/>
                </a:solidFill>
                <a:effectLst/>
                <a:uLnTx/>
                <a:uFillTx/>
                <a:latin typeface="Noto Sans"/>
                <a:ea typeface="Noto Sans"/>
                <a:cs typeface="Noto Sans"/>
              </a:rPr>
              <a:t> </a:t>
            </a:r>
            <a:r>
              <a:rPr kumimoji="0" lang="en-US" sz="2600" b="1" i="0" u="none" strike="noStrike" kern="0" cap="none" spc="-10" normalizeH="0" baseline="0" noProof="0">
                <a:ln>
                  <a:noFill/>
                </a:ln>
                <a:solidFill>
                  <a:srgbClr val="4B5337"/>
                </a:solidFill>
                <a:effectLst/>
                <a:uLnTx/>
                <a:uFillTx/>
                <a:latin typeface="Noto Sans"/>
                <a:ea typeface="Noto Sans"/>
                <a:cs typeface="Noto Sans"/>
              </a:rPr>
              <a:t>birth/difficult labour</a:t>
            </a:r>
            <a:endParaRPr lang="en-US" sz="2600" b="0" i="0" u="none" strike="noStrike" kern="0" cap="none" spc="0" normalizeH="0" baseline="0" noProof="0">
              <a:ln>
                <a:noFill/>
              </a:ln>
              <a:solidFill>
                <a:srgbClr val="4B5337"/>
              </a:solidFill>
              <a:effectLst/>
              <a:uLnTx/>
              <a:uFillTx/>
              <a:latin typeface="Noto Sans"/>
              <a:ea typeface="Noto Sans"/>
              <a:cs typeface="Noto Sans"/>
            </a:endParaRPr>
          </a:p>
        </p:txBody>
      </p:sp>
      <p:sp>
        <p:nvSpPr>
          <p:cNvPr id="8" name="object 8"/>
          <p:cNvSpPr txBox="1"/>
          <p:nvPr/>
        </p:nvSpPr>
        <p:spPr>
          <a:xfrm>
            <a:off x="13597157" y="8498223"/>
            <a:ext cx="4963403" cy="1209147"/>
          </a:xfrm>
          <a:prstGeom prst="rect">
            <a:avLst/>
          </a:prstGeom>
        </p:spPr>
        <p:txBody>
          <a:bodyPr vert="horz" wrap="square" lIns="0" tIns="11429" rIns="0" bIns="0" rtlCol="0">
            <a:spAutoFit/>
          </a:bodyPr>
          <a:lstStyle/>
          <a:p>
            <a:pPr marL="69209" marR="5080" lvl="0" indent="-57145" algn="ctr" defTabSz="914322" rtl="0" eaLnBrk="1" fontAlgn="auto" latinLnBrk="0" hangingPunct="1">
              <a:lnSpc>
                <a:spcPct val="101499"/>
              </a:lnSpc>
              <a:spcBef>
                <a:spcPts val="91"/>
              </a:spcBef>
              <a:spcAft>
                <a:spcPts val="0"/>
              </a:spcAft>
              <a:buClrTx/>
              <a:buSzTx/>
              <a:buFontTx/>
              <a:buNone/>
              <a:tabLst/>
              <a:defRPr/>
            </a:pP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Certain</a:t>
            </a:r>
            <a:r>
              <a:rPr kumimoji="0" sz="2601" b="1" i="0" u="none" strike="noStrike" kern="0" cap="none" spc="6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drugs</a:t>
            </a:r>
            <a:r>
              <a:rPr kumimoji="0" sz="2601" b="1" i="0" u="none" strike="noStrike" kern="0" cap="none" spc="6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t>
            </a:r>
            <a:r>
              <a:rPr kumimoji="0" sz="2601" b="1" i="0" u="none" strike="noStrike" kern="0" cap="none" spc="6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aspirin,</a:t>
            </a:r>
            <a:r>
              <a:rPr kumimoji="0" sz="2601" b="1" i="0" u="none" strike="noStrike" kern="0" cap="none" spc="6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cancer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treatment,</a:t>
            </a:r>
            <a:r>
              <a:rPr kumimoji="0" sz="2601" b="1" i="0" u="none" strike="noStrike" kern="0" cap="none" spc="3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certain</a:t>
            </a:r>
            <a:r>
              <a:rPr kumimoji="0" sz="2601" b="1" i="0" u="none" strike="noStrike" kern="0" cap="none" spc="3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antibiotics</a:t>
            </a:r>
            <a:endParaRPr kumimoji="0" sz="2601" b="0"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9" name="object 9"/>
          <p:cNvSpPr txBox="1"/>
          <p:nvPr/>
        </p:nvSpPr>
        <p:spPr>
          <a:xfrm>
            <a:off x="7533902" y="4356874"/>
            <a:ext cx="5051661" cy="1613328"/>
          </a:xfrm>
          <a:prstGeom prst="rect">
            <a:avLst/>
          </a:prstGeom>
        </p:spPr>
        <p:txBody>
          <a:bodyPr vert="horz" wrap="square" lIns="0" tIns="11429" rIns="0" bIns="0" rtlCol="0">
            <a:spAutoFit/>
          </a:bodyPr>
          <a:lstStyle/>
          <a:p>
            <a:pPr marL="12699" marR="5080" lvl="0" indent="-635" algn="ctr" defTabSz="914322" rtl="0" eaLnBrk="1" fontAlgn="auto" latinLnBrk="0" hangingPunct="1">
              <a:lnSpc>
                <a:spcPct val="101499"/>
              </a:lnSpc>
              <a:spcBef>
                <a:spcPts val="91"/>
              </a:spcBef>
              <a:spcAft>
                <a:spcPts val="0"/>
              </a:spcAft>
              <a:buClrTx/>
              <a:buSzTx/>
              <a:buFontTx/>
              <a:buNone/>
              <a:tabLst/>
              <a:defRPr/>
            </a:pP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Regular</a:t>
            </a:r>
            <a:r>
              <a:rPr kumimoji="0" sz="2601" b="1" i="0" u="none" strike="noStrike" kern="0" cap="none" spc="59"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and</a:t>
            </a:r>
            <a:r>
              <a:rPr kumimoji="0" sz="2601" b="1" i="0" u="none" strike="noStrike" kern="0" cap="none" spc="59"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prolonged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exposure to loud</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noise/sudden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loud</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noise</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(explosion,</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20" normalizeH="0" baseline="0" noProof="0" err="1">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etc</a:t>
            </a:r>
            <a:r>
              <a:rPr kumimoji="0" lang="en-GB" sz="2601" b="1" i="0" u="none" strike="noStrike" kern="0" cap="none" spc="-2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t>
            </a:r>
            <a:r>
              <a:rPr kumimoji="0" sz="2601" b="1" i="0" u="none" strike="noStrike" kern="0" cap="none" spc="-2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sz="2601" b="0"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0" name="object 10"/>
          <p:cNvSpPr txBox="1"/>
          <p:nvPr/>
        </p:nvSpPr>
        <p:spPr>
          <a:xfrm>
            <a:off x="13404586" y="4302494"/>
            <a:ext cx="5338294" cy="1613328"/>
          </a:xfrm>
          <a:prstGeom prst="rect">
            <a:avLst/>
          </a:prstGeom>
        </p:spPr>
        <p:txBody>
          <a:bodyPr vert="horz" wrap="square" lIns="0" tIns="11429" rIns="0" bIns="0" rtlCol="0" anchor="t">
            <a:spAutoFit/>
          </a:bodyPr>
          <a:lstStyle/>
          <a:p>
            <a:pPr marL="11430" marR="5080" lvl="0" indent="-6985" algn="ctr" defTabSz="914322" rtl="0" eaLnBrk="1" fontAlgn="auto" latinLnBrk="0" hangingPunct="1">
              <a:lnSpc>
                <a:spcPct val="101499"/>
              </a:lnSpc>
              <a:spcBef>
                <a:spcPts val="91"/>
              </a:spcBef>
              <a:spcAft>
                <a:spcPts val="0"/>
              </a:spcAft>
              <a:buClrTx/>
              <a:buSzTx/>
              <a:buFontTx/>
              <a:buNone/>
              <a:tabLst/>
              <a:defRPr/>
            </a:pPr>
            <a:r>
              <a:rPr kumimoji="0" sz="2600" b="1" i="0" u="none" strike="noStrike" kern="0" cap="none" spc="-35" normalizeH="0" baseline="0" noProof="0">
                <a:ln>
                  <a:noFill/>
                </a:ln>
                <a:solidFill>
                  <a:srgbClr val="4B5337"/>
                </a:solidFill>
                <a:effectLst/>
                <a:uLnTx/>
                <a:uFillTx/>
                <a:latin typeface="Noto Sans"/>
                <a:ea typeface="Noto Sans"/>
                <a:cs typeface="Noto Sans"/>
              </a:rPr>
              <a:t>Certain</a:t>
            </a:r>
            <a:r>
              <a:rPr kumimoji="0" sz="2600" b="1" i="0" u="none" strike="noStrike" kern="0" cap="none" spc="-69" normalizeH="0" baseline="0" noProof="0">
                <a:ln>
                  <a:noFill/>
                </a:ln>
                <a:solidFill>
                  <a:srgbClr val="4B5337"/>
                </a:solidFill>
                <a:effectLst/>
                <a:uLnTx/>
                <a:uFillTx/>
                <a:latin typeface="Noto Sans"/>
                <a:ea typeface="Noto Sans"/>
                <a:cs typeface="Noto Sans"/>
              </a:rPr>
              <a:t> </a:t>
            </a:r>
            <a:r>
              <a:rPr kumimoji="0" sz="2600" b="1" i="0" u="none" strike="noStrike" kern="0" cap="none" spc="-45" normalizeH="0" baseline="0" noProof="0">
                <a:ln>
                  <a:noFill/>
                </a:ln>
                <a:solidFill>
                  <a:srgbClr val="4B5337"/>
                </a:solidFill>
                <a:effectLst/>
                <a:uLnTx/>
                <a:uFillTx/>
                <a:latin typeface="Noto Sans"/>
                <a:ea typeface="Noto Sans"/>
                <a:cs typeface="Noto Sans"/>
              </a:rPr>
              <a:t>illnesses–</a:t>
            </a:r>
            <a:r>
              <a:rPr kumimoji="0" sz="2600" b="1" i="0" u="none" strike="noStrike" kern="0" cap="none" spc="-64" normalizeH="0" baseline="0" noProof="0">
                <a:ln>
                  <a:noFill/>
                </a:ln>
                <a:solidFill>
                  <a:srgbClr val="4B5337"/>
                </a:solidFill>
                <a:effectLst/>
                <a:uLnTx/>
                <a:uFillTx/>
                <a:latin typeface="Noto Sans"/>
                <a:ea typeface="Noto Sans"/>
                <a:cs typeface="Noto Sans"/>
              </a:rPr>
              <a:t> </a:t>
            </a:r>
            <a:r>
              <a:rPr kumimoji="0" sz="2600" b="1" i="0" u="none" strike="noStrike" kern="0" cap="none" spc="-10" normalizeH="0" baseline="0" noProof="0">
                <a:ln>
                  <a:noFill/>
                </a:ln>
                <a:solidFill>
                  <a:srgbClr val="4B5337"/>
                </a:solidFill>
                <a:effectLst/>
                <a:uLnTx/>
                <a:uFillTx/>
                <a:latin typeface="Noto Sans"/>
                <a:ea typeface="Noto Sans"/>
                <a:cs typeface="Noto Sans"/>
              </a:rPr>
              <a:t>mumps, </a:t>
            </a:r>
            <a:r>
              <a:rPr kumimoji="0" sz="2600" b="1" i="0" u="none" strike="noStrike" kern="0" cap="none" spc="-49" normalizeH="0" baseline="0" noProof="0">
                <a:ln>
                  <a:noFill/>
                </a:ln>
                <a:solidFill>
                  <a:srgbClr val="4B5337"/>
                </a:solidFill>
                <a:effectLst/>
                <a:uLnTx/>
                <a:uFillTx/>
                <a:latin typeface="Noto Sans"/>
                <a:ea typeface="Noto Sans"/>
                <a:cs typeface="Noto Sans"/>
              </a:rPr>
              <a:t>meningitis, </a:t>
            </a:r>
            <a:r>
              <a:rPr kumimoji="0" sz="2600" b="1" i="0" u="none" strike="noStrike" kern="0" cap="none" spc="-40" normalizeH="0" baseline="0" noProof="0">
                <a:ln>
                  <a:noFill/>
                </a:ln>
                <a:solidFill>
                  <a:srgbClr val="4B5337"/>
                </a:solidFill>
                <a:effectLst/>
                <a:uLnTx/>
                <a:uFillTx/>
                <a:latin typeface="Noto Sans"/>
                <a:ea typeface="Noto Sans"/>
                <a:cs typeface="Noto Sans"/>
              </a:rPr>
              <a:t>rubella,</a:t>
            </a:r>
            <a:r>
              <a:rPr kumimoji="0" sz="2600" b="1" i="0" u="none" strike="noStrike" kern="0" cap="none" spc="-45" normalizeH="0" baseline="0" noProof="0">
                <a:ln>
                  <a:noFill/>
                </a:ln>
                <a:solidFill>
                  <a:srgbClr val="4B5337"/>
                </a:solidFill>
                <a:effectLst/>
                <a:uLnTx/>
                <a:uFillTx/>
                <a:latin typeface="Noto Sans"/>
                <a:ea typeface="Noto Sans"/>
                <a:cs typeface="Noto Sans"/>
              </a:rPr>
              <a:t> </a:t>
            </a:r>
            <a:r>
              <a:rPr kumimoji="0" sz="2600" b="1" i="0" u="none" strike="noStrike" kern="0" cap="none" spc="-10" normalizeH="0" baseline="0" noProof="0">
                <a:ln>
                  <a:noFill/>
                </a:ln>
                <a:solidFill>
                  <a:srgbClr val="4B5337"/>
                </a:solidFill>
                <a:effectLst/>
                <a:uLnTx/>
                <a:uFillTx/>
                <a:latin typeface="Noto Sans"/>
                <a:ea typeface="Noto Sans"/>
                <a:cs typeface="Noto Sans"/>
              </a:rPr>
              <a:t>repeated </a:t>
            </a:r>
            <a:r>
              <a:rPr kumimoji="0" sz="2600" b="1" i="0" u="none" strike="noStrike" kern="0" cap="none" spc="-54" normalizeH="0" baseline="0" noProof="0">
                <a:ln>
                  <a:noFill/>
                </a:ln>
                <a:solidFill>
                  <a:srgbClr val="4B5337"/>
                </a:solidFill>
                <a:effectLst/>
                <a:uLnTx/>
                <a:uFillTx/>
                <a:latin typeface="Noto Sans"/>
                <a:ea typeface="Noto Sans"/>
                <a:cs typeface="Noto Sans"/>
              </a:rPr>
              <a:t>untreated</a:t>
            </a:r>
            <a:r>
              <a:rPr kumimoji="0" sz="2600" b="1" i="0" u="none" strike="noStrike" kern="0" cap="none" spc="-64" normalizeH="0" baseline="0" noProof="0">
                <a:ln>
                  <a:noFill/>
                </a:ln>
                <a:solidFill>
                  <a:srgbClr val="4B5337"/>
                </a:solidFill>
                <a:effectLst/>
                <a:uLnTx/>
                <a:uFillTx/>
                <a:latin typeface="Noto Sans"/>
                <a:ea typeface="Noto Sans"/>
                <a:cs typeface="Noto Sans"/>
              </a:rPr>
              <a:t> </a:t>
            </a:r>
            <a:r>
              <a:rPr kumimoji="0" sz="2600" b="1" i="0" u="none" strike="noStrike" kern="0" cap="none" spc="-40" normalizeH="0" baseline="0" noProof="0">
                <a:ln>
                  <a:noFill/>
                </a:ln>
                <a:solidFill>
                  <a:srgbClr val="4B5337"/>
                </a:solidFill>
                <a:effectLst/>
                <a:uLnTx/>
                <a:uFillTx/>
                <a:latin typeface="Noto Sans"/>
                <a:ea typeface="Noto Sans"/>
                <a:cs typeface="Noto Sans"/>
              </a:rPr>
              <a:t>ear</a:t>
            </a:r>
            <a:r>
              <a:rPr kumimoji="0" sz="2600" b="1" i="0" u="none" strike="noStrike" kern="0" cap="none" spc="-64" normalizeH="0" baseline="0" noProof="0">
                <a:ln>
                  <a:noFill/>
                </a:ln>
                <a:solidFill>
                  <a:srgbClr val="4B5337"/>
                </a:solidFill>
                <a:effectLst/>
                <a:uLnTx/>
                <a:uFillTx/>
                <a:latin typeface="Noto Sans"/>
                <a:ea typeface="Noto Sans"/>
                <a:cs typeface="Noto Sans"/>
              </a:rPr>
              <a:t> </a:t>
            </a:r>
            <a:r>
              <a:rPr kumimoji="0" sz="2600" b="1" i="0" u="none" strike="noStrike" kern="0" cap="none" spc="-45" normalizeH="0" baseline="0" noProof="0">
                <a:ln>
                  <a:noFill/>
                </a:ln>
                <a:solidFill>
                  <a:srgbClr val="4B5337"/>
                </a:solidFill>
                <a:effectLst/>
                <a:uLnTx/>
                <a:uFillTx/>
                <a:latin typeface="Noto Sans"/>
                <a:ea typeface="Noto Sans"/>
                <a:cs typeface="Noto Sans"/>
              </a:rPr>
              <a:t>infections,</a:t>
            </a:r>
            <a:r>
              <a:rPr kumimoji="0" sz="2600" b="1" i="0" u="none" strike="noStrike" kern="0" cap="none" spc="-59" normalizeH="0" baseline="0" noProof="0">
                <a:ln>
                  <a:noFill/>
                </a:ln>
                <a:solidFill>
                  <a:srgbClr val="4B5337"/>
                </a:solidFill>
                <a:effectLst/>
                <a:uLnTx/>
                <a:uFillTx/>
                <a:latin typeface="Noto Sans"/>
                <a:ea typeface="Noto Sans"/>
                <a:cs typeface="Noto Sans"/>
              </a:rPr>
              <a:t> </a:t>
            </a:r>
            <a:r>
              <a:rPr kumimoji="0" sz="2600" b="1" i="0" u="none" strike="noStrike" kern="0" cap="none" spc="-10" normalizeH="0" baseline="0" noProof="0">
                <a:ln>
                  <a:noFill/>
                </a:ln>
                <a:solidFill>
                  <a:srgbClr val="4B5337"/>
                </a:solidFill>
                <a:effectLst/>
                <a:uLnTx/>
                <a:uFillTx/>
                <a:latin typeface="Noto Sans"/>
                <a:ea typeface="Noto Sans"/>
                <a:cs typeface="Noto Sans"/>
              </a:rPr>
              <a:t>benign </a:t>
            </a:r>
            <a:r>
              <a:rPr lang="en-GB" sz="2600" b="1" spc="-45">
                <a:solidFill>
                  <a:srgbClr val="4B5337"/>
                </a:solidFill>
                <a:latin typeface="Noto Sans"/>
                <a:ea typeface="Noto Sans"/>
                <a:cs typeface="Noto Sans"/>
              </a:rPr>
              <a:t>tumours</a:t>
            </a:r>
            <a:r>
              <a:rPr kumimoji="0" sz="2600" b="1" i="0" u="none" strike="noStrike" kern="0" cap="none" spc="-86" normalizeH="0" baseline="0" noProof="0">
                <a:ln>
                  <a:noFill/>
                </a:ln>
                <a:solidFill>
                  <a:srgbClr val="4B5337"/>
                </a:solidFill>
                <a:effectLst/>
                <a:uLnTx/>
                <a:uFillTx/>
                <a:latin typeface="Noto Sans"/>
                <a:ea typeface="Noto Sans"/>
                <a:cs typeface="Noto Sans"/>
              </a:rPr>
              <a:t> </a:t>
            </a:r>
            <a:r>
              <a:rPr kumimoji="0" sz="2600" b="1" i="0" u="none" strike="noStrike" kern="0" cap="none" spc="0" normalizeH="0" baseline="0" noProof="0">
                <a:ln>
                  <a:noFill/>
                </a:ln>
                <a:solidFill>
                  <a:srgbClr val="4B5337"/>
                </a:solidFill>
                <a:effectLst/>
                <a:uLnTx/>
                <a:uFillTx/>
                <a:latin typeface="Noto Sans"/>
                <a:ea typeface="Noto Sans"/>
                <a:cs typeface="Noto Sans"/>
              </a:rPr>
              <a:t>on</a:t>
            </a:r>
            <a:r>
              <a:rPr kumimoji="0" sz="2600" b="1" i="0" u="none" strike="noStrike" kern="0" cap="none" spc="-81" normalizeH="0" baseline="0" noProof="0">
                <a:ln>
                  <a:noFill/>
                </a:ln>
                <a:solidFill>
                  <a:srgbClr val="4B5337"/>
                </a:solidFill>
                <a:effectLst/>
                <a:uLnTx/>
                <a:uFillTx/>
                <a:latin typeface="Noto Sans"/>
                <a:ea typeface="Noto Sans"/>
                <a:cs typeface="Noto Sans"/>
              </a:rPr>
              <a:t> </a:t>
            </a:r>
            <a:r>
              <a:rPr kumimoji="0" sz="2600" b="1" i="0" u="none" strike="noStrike" kern="0" cap="none" spc="-54" normalizeH="0" baseline="0" noProof="0">
                <a:ln>
                  <a:noFill/>
                </a:ln>
                <a:solidFill>
                  <a:srgbClr val="4B5337"/>
                </a:solidFill>
                <a:effectLst/>
                <a:uLnTx/>
                <a:uFillTx/>
                <a:latin typeface="Noto Sans"/>
                <a:ea typeface="Noto Sans"/>
                <a:cs typeface="Noto Sans"/>
              </a:rPr>
              <a:t>auditory</a:t>
            </a:r>
            <a:r>
              <a:rPr kumimoji="0" sz="2600" b="1" i="0" u="none" strike="noStrike" kern="0" cap="none" spc="-81" normalizeH="0" baseline="0" noProof="0">
                <a:ln>
                  <a:noFill/>
                </a:ln>
                <a:solidFill>
                  <a:srgbClr val="4B5337"/>
                </a:solidFill>
                <a:effectLst/>
                <a:uLnTx/>
                <a:uFillTx/>
                <a:latin typeface="Noto Sans"/>
                <a:ea typeface="Noto Sans"/>
                <a:cs typeface="Noto Sans"/>
              </a:rPr>
              <a:t> </a:t>
            </a:r>
            <a:r>
              <a:rPr kumimoji="0" sz="2600" b="1" i="0" u="none" strike="noStrike" kern="0" cap="none" spc="-54" normalizeH="0" baseline="0" noProof="0">
                <a:ln>
                  <a:noFill/>
                </a:ln>
                <a:solidFill>
                  <a:srgbClr val="4B5337"/>
                </a:solidFill>
                <a:effectLst/>
                <a:uLnTx/>
                <a:uFillTx/>
                <a:latin typeface="Noto Sans"/>
                <a:ea typeface="Noto Sans"/>
                <a:cs typeface="Noto Sans"/>
              </a:rPr>
              <a:t>nerve</a:t>
            </a:r>
            <a:r>
              <a:rPr kumimoji="0" sz="2600" b="1" i="0" u="none" strike="noStrike" kern="0" cap="none" spc="-81" normalizeH="0" baseline="0" noProof="0">
                <a:ln>
                  <a:noFill/>
                </a:ln>
                <a:solidFill>
                  <a:srgbClr val="4B5337"/>
                </a:solidFill>
                <a:effectLst/>
                <a:uLnTx/>
                <a:uFillTx/>
                <a:latin typeface="Noto Sans"/>
                <a:ea typeface="Noto Sans"/>
                <a:cs typeface="Noto Sans"/>
              </a:rPr>
              <a:t> </a:t>
            </a:r>
            <a:r>
              <a:rPr kumimoji="0" sz="2600" b="1" i="0" u="none" strike="noStrike" kern="0" cap="none" spc="-25" normalizeH="0" baseline="0" noProof="0">
                <a:ln>
                  <a:noFill/>
                </a:ln>
                <a:solidFill>
                  <a:srgbClr val="4B5337"/>
                </a:solidFill>
                <a:effectLst/>
                <a:uLnTx/>
                <a:uFillTx/>
                <a:latin typeface="Noto Sans"/>
                <a:ea typeface="Noto Sans"/>
                <a:cs typeface="Noto Sans"/>
              </a:rPr>
              <a:t>etc.</a:t>
            </a:r>
            <a:r>
              <a:rPr kumimoji="0" lang="en-GB" sz="2600" b="1" i="0" u="none" strike="noStrike" kern="0" cap="none" spc="-25" normalizeH="0" baseline="0" noProof="0">
                <a:ln>
                  <a:noFill/>
                </a:ln>
                <a:solidFill>
                  <a:srgbClr val="4B5337"/>
                </a:solidFill>
                <a:effectLst/>
                <a:uLnTx/>
                <a:uFillTx/>
                <a:latin typeface="Noto Sans"/>
                <a:ea typeface="Noto Sans"/>
                <a:cs typeface="Noto Sans"/>
              </a:rPr>
              <a:t>.</a:t>
            </a:r>
            <a:endParaRPr lang="en-US" sz="2600" b="0" i="0" u="none" strike="noStrike" kern="0" cap="none" spc="0" normalizeH="0" baseline="0" noProof="0">
              <a:ln>
                <a:noFill/>
              </a:ln>
              <a:solidFill>
                <a:srgbClr val="4B5337"/>
              </a:solidFill>
              <a:effectLst/>
              <a:uLnTx/>
              <a:uFillTx/>
              <a:latin typeface="Noto Sans"/>
              <a:ea typeface="Noto Sans"/>
              <a:cs typeface="Noto Sans"/>
            </a:endParaRPr>
          </a:p>
        </p:txBody>
      </p:sp>
      <p:sp>
        <p:nvSpPr>
          <p:cNvPr id="14" name="object 18">
            <a:extLst>
              <a:ext uri="{FF2B5EF4-FFF2-40B4-BE49-F238E27FC236}">
                <a16:creationId xmlns:a16="http://schemas.microsoft.com/office/drawing/2014/main" id="{2CEAED8D-BA15-30CF-A52E-65D6FEE62DF3}"/>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CAUSES</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2" name="Picture 21" descr="A green square with white text&#10;&#10;AI-generated content may be incorrect.">
            <a:extLst>
              <a:ext uri="{FF2B5EF4-FFF2-40B4-BE49-F238E27FC236}">
                <a16:creationId xmlns:a16="http://schemas.microsoft.com/office/drawing/2014/main" id="{525E6D90-D853-021B-FEAF-8F057FF6F4D4}"/>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4783733" y="3643392"/>
            <a:ext cx="4353521" cy="7195649"/>
          </a:xfrm>
          <a:prstGeom prst="rect">
            <a:avLst/>
          </a:prstGeom>
        </p:spPr>
      </p:pic>
      <p:pic>
        <p:nvPicPr>
          <p:cNvPr id="21" name="Picture 20" descr="A green square with white text&#10;&#10;AI-generated content may be incorrect.">
            <a:extLst>
              <a:ext uri="{FF2B5EF4-FFF2-40B4-BE49-F238E27FC236}">
                <a16:creationId xmlns:a16="http://schemas.microsoft.com/office/drawing/2014/main" id="{D963D4C5-C8EB-5CE6-03E4-2605E731953D}"/>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0077398" y="3624344"/>
            <a:ext cx="4353521" cy="7195649"/>
          </a:xfrm>
          <a:prstGeom prst="rect">
            <a:avLst/>
          </a:prstGeom>
        </p:spPr>
      </p:pic>
      <p:pic>
        <p:nvPicPr>
          <p:cNvPr id="20" name="Picture 19" descr="A green square with white text&#10;&#10;AI-generated content may be incorrect.">
            <a:extLst>
              <a:ext uri="{FF2B5EF4-FFF2-40B4-BE49-F238E27FC236}">
                <a16:creationId xmlns:a16="http://schemas.microsoft.com/office/drawing/2014/main" id="{3481D724-3B51-D8DA-C0E8-CB3F04A95678}"/>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5391468" y="3605295"/>
            <a:ext cx="4353521" cy="7195649"/>
          </a:xfrm>
          <a:prstGeom prst="rect">
            <a:avLst/>
          </a:prstGeom>
        </p:spPr>
      </p:pic>
      <p:pic>
        <p:nvPicPr>
          <p:cNvPr id="19" name="Picture 18" descr="A green square with white text&#10;&#10;AI-generated content may be incorrect.">
            <a:extLst>
              <a:ext uri="{FF2B5EF4-FFF2-40B4-BE49-F238E27FC236}">
                <a16:creationId xmlns:a16="http://schemas.microsoft.com/office/drawing/2014/main" id="{9FA5DCF3-75BC-279B-BEC4-CCC69C0B95CF}"/>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86489" y="3586247"/>
            <a:ext cx="4353521" cy="7195649"/>
          </a:xfrm>
          <a:prstGeom prst="rect">
            <a:avLst/>
          </a:prstGeom>
        </p:spPr>
      </p:pic>
      <p:sp>
        <p:nvSpPr>
          <p:cNvPr id="5" name="object 5"/>
          <p:cNvSpPr txBox="1"/>
          <p:nvPr/>
        </p:nvSpPr>
        <p:spPr>
          <a:xfrm>
            <a:off x="1008259" y="3871974"/>
            <a:ext cx="3687787" cy="3775417"/>
          </a:xfrm>
          <a:prstGeom prst="rect">
            <a:avLst/>
          </a:prstGeom>
        </p:spPr>
        <p:txBody>
          <a:bodyPr vert="horz" wrap="square" lIns="0" tIns="212709" rIns="0" bIns="0" rtlCol="0">
            <a:spAutoFit/>
          </a:bodyPr>
          <a:lstStyle/>
          <a:p>
            <a:pPr algn="ctr" defTabSz="914322" rtl="0">
              <a:spcBef>
                <a:spcPts val="1675"/>
              </a:spcBef>
            </a:pPr>
            <a:r>
              <a:rPr sz="3950" b="1" spc="-20" dirty="0">
                <a:solidFill>
                  <a:srgbClr val="4C5336"/>
                </a:solidFill>
                <a:latin typeface="Barlow Condensed"/>
                <a:ea typeface="+mn-ea"/>
                <a:cs typeface="Barlow Condensed"/>
              </a:rPr>
              <a:t>MILD</a:t>
            </a:r>
            <a:endParaRPr sz="3950" dirty="0">
              <a:latin typeface="Barlow Condensed"/>
              <a:ea typeface="+mn-ea"/>
              <a:cs typeface="Barlow Condensed"/>
            </a:endParaRPr>
          </a:p>
          <a:p>
            <a:pPr algn="ctr" defTabSz="914322" rtl="0">
              <a:spcBef>
                <a:spcPts val="1085"/>
              </a:spcBef>
            </a:pPr>
            <a:r>
              <a:rPr sz="2601" b="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21-</a:t>
            </a:r>
            <a:r>
              <a:rPr sz="2601" b="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40dB</a:t>
            </a:r>
            <a:endParaRPr sz="2601" dirty="0">
              <a:latin typeface="Noto Sans" panose="020B0502040504020204" pitchFamily="34" charset="0"/>
              <a:ea typeface="Noto Sans" panose="020B0502040504020204" pitchFamily="34" charset="0"/>
              <a:cs typeface="Noto Sans" panose="020B0502040504020204" pitchFamily="34" charset="0"/>
            </a:endParaRPr>
          </a:p>
          <a:p>
            <a:pPr marL="469224" marR="5080" indent="-457160" algn="l" defTabSz="914322" rtl="0">
              <a:lnSpc>
                <a:spcPct val="101499"/>
              </a:lnSpc>
              <a:buFont typeface="Arial" panose="020B0604020202020204" pitchFamily="34" charset="0"/>
              <a:buChar char="•"/>
            </a:pP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May</a:t>
            </a:r>
            <a:r>
              <a:rPr sz="2601" spc="-45"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have</a:t>
            </a:r>
            <a:r>
              <a:rPr sz="2601" spc="-4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difficulty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following</a:t>
            </a:r>
            <a:r>
              <a:rPr sz="2601" spc="35"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speech</a:t>
            </a:r>
            <a:r>
              <a:rPr sz="2601" spc="4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when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there</a:t>
            </a:r>
            <a:r>
              <a:rPr sz="2601" spc="25"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is</a:t>
            </a:r>
            <a:r>
              <a:rPr sz="2601" spc="3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background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noise.</a:t>
            </a: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endParaRPr lang="en-GB"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endParaRPr>
          </a:p>
          <a:p>
            <a:pPr marL="469224" marR="5080" indent="-457160" algn="l" defTabSz="914322" rtl="0">
              <a:lnSpc>
                <a:spcPct val="101499"/>
              </a:lnSpc>
              <a:buFont typeface="Arial" panose="020B0604020202020204" pitchFamily="34" charset="0"/>
              <a:buChar char="•"/>
            </a:pP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May</a:t>
            </a: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benefit</a:t>
            </a:r>
            <a:r>
              <a:rPr sz="2601" spc="15"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from</a:t>
            </a:r>
            <a:r>
              <a:rPr lang="en-GB" sz="260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hearing</a:t>
            </a:r>
            <a:r>
              <a:rPr sz="2601" spc="49"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aids</a:t>
            </a:r>
            <a:r>
              <a:rPr sz="2601" spc="-10" dirty="0">
                <a:solidFill>
                  <a:srgbClr val="4C5336"/>
                </a:solidFill>
                <a:latin typeface="Manrope-Medium"/>
                <a:ea typeface="+mn-ea"/>
                <a:cs typeface="Manrope-Medium"/>
              </a:rPr>
              <a:t>.</a:t>
            </a:r>
            <a:endParaRPr sz="2601" dirty="0">
              <a:latin typeface="Manrope-Medium"/>
              <a:ea typeface="+mn-ea"/>
              <a:cs typeface="Manrope-Medium"/>
            </a:endParaRPr>
          </a:p>
        </p:txBody>
      </p:sp>
      <p:sp>
        <p:nvSpPr>
          <p:cNvPr id="6" name="object 6"/>
          <p:cNvSpPr txBox="1"/>
          <p:nvPr/>
        </p:nvSpPr>
        <p:spPr>
          <a:xfrm>
            <a:off x="5763346" y="3871975"/>
            <a:ext cx="3630008" cy="3369825"/>
          </a:xfrm>
          <a:prstGeom prst="rect">
            <a:avLst/>
          </a:prstGeom>
        </p:spPr>
        <p:txBody>
          <a:bodyPr vert="horz" wrap="square" lIns="0" tIns="212709" rIns="0" bIns="0" rtlCol="0">
            <a:spAutoFit/>
          </a:bodyPr>
          <a:lstStyle/>
          <a:p>
            <a:pPr marL="635" algn="ctr" defTabSz="914322" rtl="0">
              <a:spcBef>
                <a:spcPts val="1675"/>
              </a:spcBef>
            </a:pPr>
            <a:r>
              <a:rPr sz="3950" b="1" spc="-10" dirty="0">
                <a:solidFill>
                  <a:srgbClr val="4C5336"/>
                </a:solidFill>
                <a:latin typeface="Barlow Condensed"/>
                <a:ea typeface="+mn-ea"/>
                <a:cs typeface="Barlow Condensed"/>
              </a:rPr>
              <a:t>MODERATE</a:t>
            </a:r>
            <a:endParaRPr sz="3950" dirty="0">
              <a:latin typeface="Barlow Condensed"/>
              <a:ea typeface="+mn-ea"/>
              <a:cs typeface="Barlow Condensed"/>
            </a:endParaRPr>
          </a:p>
          <a:p>
            <a:pPr marL="635" algn="ctr" defTabSz="914322" rtl="0">
              <a:spcBef>
                <a:spcPts val="1085"/>
              </a:spcBef>
            </a:pPr>
            <a:r>
              <a:rPr sz="2601" b="1" dirty="0">
                <a:solidFill>
                  <a:srgbClr val="4C5336"/>
                </a:solidFill>
                <a:latin typeface="Noto Sans" panose="020B0502040504020204" pitchFamily="34" charset="0"/>
                <a:ea typeface="Noto Sans" panose="020B0502040504020204" pitchFamily="34" charset="0"/>
                <a:cs typeface="Noto Sans" panose="020B0502040504020204" pitchFamily="34" charset="0"/>
              </a:rPr>
              <a:t>40-</a:t>
            </a:r>
            <a:r>
              <a:rPr sz="2601" b="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70dB</a:t>
            </a:r>
            <a:endParaRPr sz="2601" dirty="0">
              <a:latin typeface="Noto Sans" panose="020B0502040504020204" pitchFamily="34" charset="0"/>
              <a:ea typeface="Noto Sans" panose="020B0502040504020204" pitchFamily="34" charset="0"/>
              <a:cs typeface="Noto Sans" panose="020B0502040504020204" pitchFamily="34" charset="0"/>
            </a:endParaRPr>
          </a:p>
          <a:p>
            <a:pPr marL="469224" marR="5080" indent="-457160" algn="l" defTabSz="914322" rtl="0">
              <a:lnSpc>
                <a:spcPct val="101499"/>
              </a:lnSpc>
              <a:buFont typeface="Arial" panose="020B0604020202020204" pitchFamily="34" charset="0"/>
              <a:buChar char="•"/>
            </a:pP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May</a:t>
            </a:r>
            <a:r>
              <a:rPr sz="2601" spc="-45"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have</a:t>
            </a:r>
            <a:r>
              <a:rPr sz="2601" spc="-4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difficulty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following</a:t>
            </a:r>
            <a:r>
              <a:rPr sz="2601" spc="35"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speech</a:t>
            </a:r>
            <a:r>
              <a:rPr sz="2601" spc="4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25" dirty="0">
                <a:solidFill>
                  <a:srgbClr val="4C5336"/>
                </a:solidFill>
                <a:latin typeface="Noto Sans" panose="020B0502040504020204" pitchFamily="34" charset="0"/>
                <a:ea typeface="Noto Sans" panose="020B0502040504020204" pitchFamily="34" charset="0"/>
                <a:cs typeface="Noto Sans" panose="020B0502040504020204" pitchFamily="34" charset="0"/>
              </a:rPr>
              <a:t>in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most</a:t>
            </a:r>
            <a:r>
              <a:rPr sz="2601" spc="59"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situations.</a:t>
            </a:r>
            <a:r>
              <a:rPr sz="2601" spc="64"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endParaRPr lang="en-GB" sz="2601" spc="64" dirty="0">
              <a:solidFill>
                <a:srgbClr val="4C5336"/>
              </a:solidFill>
              <a:latin typeface="Noto Sans" panose="020B0502040504020204" pitchFamily="34" charset="0"/>
              <a:ea typeface="Noto Sans" panose="020B0502040504020204" pitchFamily="34" charset="0"/>
              <a:cs typeface="Noto Sans" panose="020B0502040504020204" pitchFamily="34" charset="0"/>
            </a:endParaRPr>
          </a:p>
          <a:p>
            <a:pPr marL="469224" marR="5080" indent="-457160" algn="l" defTabSz="914322" rtl="0">
              <a:lnSpc>
                <a:spcPct val="101499"/>
              </a:lnSpc>
              <a:buFont typeface="Arial" panose="020B0604020202020204" pitchFamily="34" charset="0"/>
              <a:buChar char="•"/>
            </a:pP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Likely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to</a:t>
            </a:r>
            <a:r>
              <a:rPr sz="260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benefit</a:t>
            </a:r>
            <a:r>
              <a:rPr sz="260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from</a:t>
            </a:r>
            <a:r>
              <a:rPr sz="260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hearing </a:t>
            </a:r>
            <a:r>
              <a:rPr sz="260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aids.</a:t>
            </a:r>
            <a:endParaRPr sz="2601" dirty="0">
              <a:latin typeface="Noto Sans" panose="020B0502040504020204" pitchFamily="34" charset="0"/>
              <a:ea typeface="Noto Sans" panose="020B0502040504020204" pitchFamily="34" charset="0"/>
              <a:cs typeface="Noto Sans" panose="020B0502040504020204" pitchFamily="34" charset="0"/>
            </a:endParaRPr>
          </a:p>
        </p:txBody>
      </p:sp>
      <p:sp>
        <p:nvSpPr>
          <p:cNvPr id="7" name="object 7"/>
          <p:cNvSpPr txBox="1"/>
          <p:nvPr/>
        </p:nvSpPr>
        <p:spPr>
          <a:xfrm>
            <a:off x="10293203" y="3871974"/>
            <a:ext cx="3720170" cy="4176071"/>
          </a:xfrm>
          <a:prstGeom prst="rect">
            <a:avLst/>
          </a:prstGeom>
        </p:spPr>
        <p:txBody>
          <a:bodyPr vert="horz" wrap="square" lIns="0" tIns="212709" rIns="0" bIns="0" rtlCol="0">
            <a:spAutoFit/>
          </a:bodyPr>
          <a:lstStyle/>
          <a:p>
            <a:pPr marL="1270" algn="ctr" defTabSz="914322" rtl="0">
              <a:spcBef>
                <a:spcPts val="1675"/>
              </a:spcBef>
            </a:pPr>
            <a:r>
              <a:rPr sz="3950" b="1" spc="-10" dirty="0">
                <a:solidFill>
                  <a:srgbClr val="4C5336"/>
                </a:solidFill>
                <a:latin typeface="Barlow Condensed"/>
                <a:ea typeface="+mn-ea"/>
                <a:cs typeface="Barlow Condensed"/>
              </a:rPr>
              <a:t>SEVERE</a:t>
            </a:r>
            <a:endParaRPr sz="3950" dirty="0">
              <a:latin typeface="Barlow Condensed"/>
              <a:ea typeface="+mn-ea"/>
              <a:cs typeface="Barlow Condensed"/>
            </a:endParaRPr>
          </a:p>
          <a:p>
            <a:pPr algn="ctr" defTabSz="914322" rtl="0">
              <a:spcBef>
                <a:spcPts val="1085"/>
              </a:spcBef>
            </a:pPr>
            <a:r>
              <a:rPr sz="2601" b="1" dirty="0">
                <a:solidFill>
                  <a:srgbClr val="4C5336"/>
                </a:solidFill>
                <a:latin typeface="Noto Sans" panose="020B0502040504020204" pitchFamily="34" charset="0"/>
                <a:ea typeface="Noto Sans" panose="020B0502040504020204" pitchFamily="34" charset="0"/>
                <a:cs typeface="Noto Sans" panose="020B0502040504020204" pitchFamily="34" charset="0"/>
              </a:rPr>
              <a:t>71-</a:t>
            </a:r>
            <a:r>
              <a:rPr sz="2601" b="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95dB</a:t>
            </a:r>
            <a:endParaRPr sz="2601" dirty="0">
              <a:latin typeface="Noto Sans" panose="020B0502040504020204" pitchFamily="34" charset="0"/>
              <a:ea typeface="Noto Sans" panose="020B0502040504020204" pitchFamily="34" charset="0"/>
              <a:cs typeface="Noto Sans" panose="020B0502040504020204" pitchFamily="34" charset="0"/>
            </a:endParaRPr>
          </a:p>
          <a:p>
            <a:pPr marL="469224" marR="5080" indent="-457160" algn="l" defTabSz="914322" rtl="0">
              <a:lnSpc>
                <a:spcPct val="101499"/>
              </a:lnSpc>
              <a:buFont typeface="Arial" panose="020B0604020202020204" pitchFamily="34" charset="0"/>
              <a:buChar char="•"/>
            </a:pPr>
            <a:r>
              <a:rPr lang="en-GB"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Difficulty</a:t>
            </a: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hearing</a:t>
            </a:r>
            <a:r>
              <a:rPr sz="2601" spc="49"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most </a:t>
            </a:r>
            <a:r>
              <a:rPr lang="en-GB"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sounds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or</a:t>
            </a:r>
            <a:r>
              <a:rPr sz="2601" spc="3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speech.</a:t>
            </a:r>
            <a:r>
              <a:rPr sz="2601" spc="3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endParaRPr lang="en-GB" sz="2601" spc="30" dirty="0">
              <a:solidFill>
                <a:srgbClr val="4C5336"/>
              </a:solidFill>
              <a:latin typeface="Noto Sans" panose="020B0502040504020204" pitchFamily="34" charset="0"/>
              <a:ea typeface="Noto Sans" panose="020B0502040504020204" pitchFamily="34" charset="0"/>
              <a:cs typeface="Noto Sans" panose="020B0502040504020204" pitchFamily="34" charset="0"/>
            </a:endParaRPr>
          </a:p>
          <a:p>
            <a:pPr marL="469224" marR="5080" indent="-457160" algn="l" defTabSz="914322" rtl="0">
              <a:lnSpc>
                <a:spcPct val="101499"/>
              </a:lnSpc>
              <a:buFont typeface="Arial" panose="020B0604020202020204" pitchFamily="34" charset="0"/>
              <a:buChar char="•"/>
            </a:pP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May</a:t>
            </a:r>
            <a:r>
              <a:rPr sz="2601" spc="3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use</a:t>
            </a:r>
            <a:r>
              <a:rPr sz="2601" spc="3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hearing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aids,</a:t>
            </a:r>
            <a:r>
              <a:rPr sz="2601" spc="15"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cochlear</a:t>
            </a:r>
            <a:r>
              <a:rPr sz="260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implants,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lipreading,</a:t>
            </a:r>
            <a:r>
              <a:rPr sz="2601" spc="4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or</a:t>
            </a:r>
            <a:r>
              <a:rPr sz="2601" spc="45"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sz="260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sign </a:t>
            </a:r>
            <a:r>
              <a:rPr sz="260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language</a:t>
            </a:r>
            <a:r>
              <a:rPr sz="2601" spc="-10" dirty="0">
                <a:solidFill>
                  <a:srgbClr val="4C5336"/>
                </a:solidFill>
                <a:latin typeface="Manrope-Medium"/>
                <a:ea typeface="+mn-ea"/>
                <a:cs typeface="Manrope-Medium"/>
              </a:rPr>
              <a:t>.</a:t>
            </a:r>
            <a:endParaRPr sz="2601" dirty="0">
              <a:latin typeface="Manrope-Medium"/>
              <a:ea typeface="+mn-ea"/>
              <a:cs typeface="Manrope-Medium"/>
            </a:endParaRPr>
          </a:p>
        </p:txBody>
      </p:sp>
      <p:sp>
        <p:nvSpPr>
          <p:cNvPr id="8" name="object 8"/>
          <p:cNvSpPr txBox="1"/>
          <p:nvPr/>
        </p:nvSpPr>
        <p:spPr>
          <a:xfrm>
            <a:off x="15319619" y="3891023"/>
            <a:ext cx="3596991" cy="7204328"/>
          </a:xfrm>
          <a:prstGeom prst="rect">
            <a:avLst/>
          </a:prstGeom>
        </p:spPr>
        <p:txBody>
          <a:bodyPr vert="horz" wrap="square" lIns="0" tIns="212709" rIns="0" bIns="0" rtlCol="0">
            <a:spAutoFit/>
          </a:bodyPr>
          <a:lstStyle/>
          <a:p>
            <a:pPr marL="1270" algn="ctr" defTabSz="914322" rtl="0">
              <a:spcBef>
                <a:spcPts val="1675"/>
              </a:spcBef>
            </a:pPr>
            <a:r>
              <a:rPr lang="en-GB" sz="3950" b="1" spc="-10" dirty="0">
                <a:solidFill>
                  <a:srgbClr val="4C5336"/>
                </a:solidFill>
                <a:latin typeface="Barlow Condensed"/>
                <a:ea typeface="+mn-ea"/>
                <a:cs typeface="Barlow Condensed"/>
              </a:rPr>
              <a:t>PROFOUND</a:t>
            </a:r>
            <a:endParaRPr lang="en-GB" sz="3950" dirty="0">
              <a:latin typeface="Barlow Condensed"/>
              <a:ea typeface="+mn-ea"/>
              <a:cs typeface="Barlow Condensed"/>
            </a:endParaRPr>
          </a:p>
          <a:p>
            <a:pPr marL="562562" marR="556212" indent="397476" algn="l" defTabSz="914322" rtl="0">
              <a:lnSpc>
                <a:spcPct val="101499"/>
              </a:lnSpc>
              <a:spcBef>
                <a:spcPts val="1036"/>
              </a:spcBef>
            </a:pPr>
            <a:r>
              <a:rPr lang="en-GB" sz="2601" b="1" dirty="0">
                <a:solidFill>
                  <a:srgbClr val="4C5336"/>
                </a:solidFill>
                <a:latin typeface="Noto Sans" panose="020B0502040504020204" pitchFamily="34" charset="0"/>
                <a:ea typeface="Noto Sans" panose="020B0502040504020204" pitchFamily="34" charset="0"/>
                <a:cs typeface="Noto Sans" panose="020B0502040504020204" pitchFamily="34" charset="0"/>
              </a:rPr>
              <a:t>Over</a:t>
            </a:r>
            <a:r>
              <a:rPr lang="en-GB" sz="2601" b="1" spc="10" dirty="0">
                <a:solidFill>
                  <a:srgbClr val="4C5336"/>
                </a:solidFill>
                <a:latin typeface="Noto Sans" panose="020B0502040504020204" pitchFamily="34" charset="0"/>
                <a:ea typeface="Noto Sans" panose="020B0502040504020204" pitchFamily="34" charset="0"/>
                <a:cs typeface="Noto Sans" panose="020B0502040504020204" pitchFamily="34" charset="0"/>
              </a:rPr>
              <a:t> </a:t>
            </a:r>
            <a:r>
              <a:rPr lang="en-GB" sz="2601" b="1" spc="-20" dirty="0">
                <a:solidFill>
                  <a:srgbClr val="4C5336"/>
                </a:solidFill>
                <a:latin typeface="Noto Sans" panose="020B0502040504020204" pitchFamily="34" charset="0"/>
                <a:ea typeface="Noto Sans" panose="020B0502040504020204" pitchFamily="34" charset="0"/>
                <a:cs typeface="Noto Sans" panose="020B0502040504020204" pitchFamily="34" charset="0"/>
              </a:rPr>
              <a:t>95dB</a:t>
            </a:r>
          </a:p>
          <a:p>
            <a:pPr marL="457160" indent="-457160" algn="l" defTabSz="914322" rtl="0">
              <a:buFont typeface="Arial" panose="020B0604020202020204" pitchFamily="34" charset="0"/>
              <a:buChar char="•"/>
            </a:pPr>
            <a:r>
              <a:rPr lang="en-GB"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Hearing aids or Cochlear Implant to access sound. </a:t>
            </a:r>
          </a:p>
          <a:p>
            <a:pPr marL="457160" indent="-457160" algn="l" defTabSz="914322" rtl="0">
              <a:buFont typeface="Arial" panose="020B0604020202020204" pitchFamily="34" charset="0"/>
              <a:buChar char="•"/>
            </a:pPr>
            <a:r>
              <a:rPr lang="en-GB" sz="2601" dirty="0">
                <a:solidFill>
                  <a:srgbClr val="4C5336"/>
                </a:solidFill>
                <a:latin typeface="Noto Sans" panose="020B0502040504020204" pitchFamily="34" charset="0"/>
                <a:ea typeface="Noto Sans" panose="020B0502040504020204" pitchFamily="34" charset="0"/>
                <a:cs typeface="Noto Sans" panose="020B0502040504020204" pitchFamily="34" charset="0"/>
              </a:rPr>
              <a:t>May use hearing aids, cochlear implants, lipreading, or sign language.</a:t>
            </a:r>
          </a:p>
          <a:p>
            <a:pPr marL="562562" marR="556212" indent="397476" algn="l" defTabSz="914322" rtl="0">
              <a:lnSpc>
                <a:spcPct val="101499"/>
              </a:lnSpc>
              <a:spcBef>
                <a:spcPts val="1036"/>
              </a:spcBef>
            </a:pPr>
            <a:endParaRPr lang="en-GB" sz="2601" b="1" spc="-20" dirty="0">
              <a:solidFill>
                <a:srgbClr val="4C5336"/>
              </a:solidFill>
              <a:latin typeface="Noto Sans" panose="020B0502040504020204" pitchFamily="34" charset="0"/>
              <a:ea typeface="Noto Sans" panose="020B0502040504020204" pitchFamily="34" charset="0"/>
              <a:cs typeface="Noto Sans" panose="020B0502040504020204" pitchFamily="34" charset="0"/>
            </a:endParaRPr>
          </a:p>
          <a:p>
            <a:pPr marL="562562" marR="556212" indent="397476" algn="l" defTabSz="914322" rtl="0">
              <a:lnSpc>
                <a:spcPct val="101499"/>
              </a:lnSpc>
              <a:spcBef>
                <a:spcPts val="1036"/>
              </a:spcBef>
            </a:pPr>
            <a:endParaRPr lang="en-GB" sz="2601" b="1" spc="-20" dirty="0">
              <a:solidFill>
                <a:srgbClr val="4C5336"/>
              </a:solidFill>
              <a:latin typeface="Noto Sans" panose="020B0502040504020204" pitchFamily="34" charset="0"/>
              <a:ea typeface="Noto Sans" panose="020B0502040504020204" pitchFamily="34" charset="0"/>
              <a:cs typeface="Noto Sans" panose="020B0502040504020204" pitchFamily="34" charset="0"/>
            </a:endParaRPr>
          </a:p>
          <a:p>
            <a:pPr marL="562562" marR="556212" indent="397476" algn="l" defTabSz="914322" rtl="0">
              <a:lnSpc>
                <a:spcPct val="101499"/>
              </a:lnSpc>
              <a:spcBef>
                <a:spcPts val="1036"/>
              </a:spcBef>
            </a:pPr>
            <a:endParaRPr lang="en-GB" sz="2601" b="1" spc="-20" dirty="0">
              <a:solidFill>
                <a:srgbClr val="4C5336"/>
              </a:solidFill>
              <a:latin typeface="Noto Sans" panose="020B0502040504020204" pitchFamily="34" charset="0"/>
              <a:ea typeface="Noto Sans" panose="020B0502040504020204" pitchFamily="34" charset="0"/>
              <a:cs typeface="Noto Sans" panose="020B0502040504020204" pitchFamily="34" charset="0"/>
            </a:endParaRPr>
          </a:p>
          <a:p>
            <a:pPr marL="562562" marR="556212" indent="397476" algn="l" defTabSz="914322" rtl="0">
              <a:lnSpc>
                <a:spcPct val="101499"/>
              </a:lnSpc>
              <a:spcBef>
                <a:spcPts val="1036"/>
              </a:spcBef>
            </a:pPr>
            <a:endParaRPr lang="en-GB" sz="2601" b="1" spc="-20" dirty="0">
              <a:solidFill>
                <a:srgbClr val="4C5336"/>
              </a:solidFill>
              <a:latin typeface="Noto Sans" panose="020B0502040504020204" pitchFamily="34" charset="0"/>
              <a:ea typeface="Noto Sans" panose="020B0502040504020204" pitchFamily="34" charset="0"/>
              <a:cs typeface="Noto Sans" panose="020B0502040504020204" pitchFamily="34" charset="0"/>
            </a:endParaRPr>
          </a:p>
          <a:p>
            <a:pPr marL="562562" marR="556212" indent="397476" algn="l" defTabSz="914322" rtl="0">
              <a:lnSpc>
                <a:spcPct val="101499"/>
              </a:lnSpc>
              <a:spcBef>
                <a:spcPts val="1036"/>
              </a:spcBef>
            </a:pPr>
            <a:endParaRPr lang="en-GB" sz="2601" b="1" spc="-20" dirty="0">
              <a:solidFill>
                <a:srgbClr val="4C5336"/>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 name="TextBox 9">
            <a:extLst>
              <a:ext uri="{FF2B5EF4-FFF2-40B4-BE49-F238E27FC236}">
                <a16:creationId xmlns:a16="http://schemas.microsoft.com/office/drawing/2014/main" id="{BEDBC3AC-D31C-45CF-D5F1-976B6779A781}"/>
              </a:ext>
            </a:extLst>
          </p:cNvPr>
          <p:cNvSpPr txBox="1"/>
          <p:nvPr/>
        </p:nvSpPr>
        <p:spPr>
          <a:xfrm>
            <a:off x="14977761" y="5232601"/>
            <a:ext cx="3836598" cy="369460"/>
          </a:xfrm>
          <a:prstGeom prst="rect">
            <a:avLst/>
          </a:prstGeom>
          <a:noFill/>
        </p:spPr>
        <p:txBody>
          <a:bodyPr wrap="square" rtlCol="0">
            <a:spAutoFit/>
          </a:bodyPr>
          <a:lstStyle/>
          <a:p>
            <a:pPr algn="l" defTabSz="914322" rtl="0"/>
            <a:endParaRPr lang="en-GB" sz="1801" dirty="0">
              <a:latin typeface="Calibri"/>
              <a:ea typeface="+mn-ea"/>
              <a:cs typeface="+mn-cs"/>
            </a:endParaRPr>
          </a:p>
        </p:txBody>
      </p:sp>
      <p:pic>
        <p:nvPicPr>
          <p:cNvPr id="11" name="Picture 10" descr="A cartoon of a person holding his hand up&#10;&#10;AI-generated content may be incorrect.">
            <a:extLst>
              <a:ext uri="{FF2B5EF4-FFF2-40B4-BE49-F238E27FC236}">
                <a16:creationId xmlns:a16="http://schemas.microsoft.com/office/drawing/2014/main" id="{734A32A5-6235-728D-4B01-C7E672C77A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9259" y="7701039"/>
            <a:ext cx="3595083" cy="3595083"/>
          </a:xfrm>
          <a:prstGeom prst="rect">
            <a:avLst/>
          </a:prstGeom>
        </p:spPr>
      </p:pic>
      <p:pic>
        <p:nvPicPr>
          <p:cNvPr id="13" name="Picture 12" descr="A cartoon of a person with her hand up&#10;&#10;AI-generated content may be incorrect.">
            <a:extLst>
              <a:ext uri="{FF2B5EF4-FFF2-40B4-BE49-F238E27FC236}">
                <a16:creationId xmlns:a16="http://schemas.microsoft.com/office/drawing/2014/main" id="{B56A2123-0C79-04AE-0421-E154AA496F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13693" y="7708098"/>
            <a:ext cx="3595083" cy="3595083"/>
          </a:xfrm>
          <a:prstGeom prst="rect">
            <a:avLst/>
          </a:prstGeom>
        </p:spPr>
      </p:pic>
      <p:pic>
        <p:nvPicPr>
          <p:cNvPr id="15" name="Picture 14" descr="A cartoon of a person with a beard pointing up&#10;&#10;AI-generated content may be incorrect.">
            <a:extLst>
              <a:ext uri="{FF2B5EF4-FFF2-40B4-BE49-F238E27FC236}">
                <a16:creationId xmlns:a16="http://schemas.microsoft.com/office/drawing/2014/main" id="{33F763C7-4447-E32D-29A3-4F94D6DA29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95005" y="7707586"/>
            <a:ext cx="4081217" cy="3595595"/>
          </a:xfrm>
          <a:prstGeom prst="rect">
            <a:avLst/>
          </a:prstGeom>
        </p:spPr>
      </p:pic>
      <p:pic>
        <p:nvPicPr>
          <p:cNvPr id="17" name="Picture 16" descr="A cartoon of a person with blue hair and glasses&#10;&#10;AI-generated content may be incorrect.">
            <a:extLst>
              <a:ext uri="{FF2B5EF4-FFF2-40B4-BE49-F238E27FC236}">
                <a16:creationId xmlns:a16="http://schemas.microsoft.com/office/drawing/2014/main" id="{81E70312-1FE3-2FA5-8716-696799F4517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418355" y="7851922"/>
            <a:ext cx="3444200" cy="3444200"/>
          </a:xfrm>
          <a:prstGeom prst="rect">
            <a:avLst/>
          </a:prstGeom>
        </p:spPr>
      </p:pic>
      <p:sp>
        <p:nvSpPr>
          <p:cNvPr id="12" name="object 18">
            <a:extLst>
              <a:ext uri="{FF2B5EF4-FFF2-40B4-BE49-F238E27FC236}">
                <a16:creationId xmlns:a16="http://schemas.microsoft.com/office/drawing/2014/main" id="{DADDB4C5-FAA4-694A-9FEC-D10F55B52054}"/>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LEVELS OF HEARING LOSS</a:t>
            </a:r>
            <a:endParaRPr lang="en-US"/>
          </a:p>
        </p:txBody>
      </p:sp>
      <p:sp>
        <p:nvSpPr>
          <p:cNvPr id="4" name="TextBox 3">
            <a:extLst>
              <a:ext uri="{FF2B5EF4-FFF2-40B4-BE49-F238E27FC236}">
                <a16:creationId xmlns:a16="http://schemas.microsoft.com/office/drawing/2014/main" id="{5474C163-E9C7-3C4F-F640-056358218BFE}"/>
              </a:ext>
            </a:extLst>
          </p:cNvPr>
          <p:cNvSpPr txBox="1"/>
          <p:nvPr/>
        </p:nvSpPr>
        <p:spPr>
          <a:xfrm>
            <a:off x="12419301" y="1852888"/>
            <a:ext cx="6724071" cy="962527"/>
          </a:xfrm>
          <a:prstGeom prst="rect">
            <a:avLst/>
          </a:prstGeom>
          <a:noFill/>
        </p:spPr>
        <p:txBody>
          <a:bodyPr wrap="square" rtlCol="0">
            <a:spAutoFit/>
          </a:bodyPr>
          <a:lstStyle/>
          <a:p>
            <a:r>
              <a:rPr lang="en-US" sz="2800" dirty="0">
                <a:latin typeface="Noto Sans" panose="020B0502040504020204" pitchFamily="34" charset="0"/>
                <a:ea typeface="Noto Sans" panose="020B0502040504020204" pitchFamily="34" charset="0"/>
                <a:cs typeface="Noto Sans" panose="020B0502040504020204" pitchFamily="34" charset="0"/>
              </a:rPr>
              <a:t>A decibel (dB) is a unit for measuring the loudness of sound</a:t>
            </a:r>
            <a:endParaRPr lang="en-GB" sz="2800"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61829917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C8E91FE-2611-3887-6F52-3ECC02572E16}"/>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E3031F0-17D1-FCCB-7870-F63D3E2B8FD9}"/>
              </a:ext>
            </a:extLst>
          </p:cNvPr>
          <p:cNvSpPr txBox="1"/>
          <p:nvPr/>
        </p:nvSpPr>
        <p:spPr>
          <a:xfrm>
            <a:off x="1074586" y="2764978"/>
            <a:ext cx="12641179" cy="6740307"/>
          </a:xfrm>
          <a:prstGeom prst="rect">
            <a:avLst/>
          </a:prstGeom>
          <a:noFill/>
        </p:spPr>
        <p:txBody>
          <a:bodyPr wrap="square" lIns="91440" tIns="45720" rIns="91440" bIns="45720" rtlCol="0" anchor="t">
            <a:spAutoFit/>
          </a:bodyPr>
          <a:lstStyle/>
          <a:p>
            <a:r>
              <a:rPr lang="en-US" sz="3600" dirty="0">
                <a:solidFill>
                  <a:srgbClr val="2A4A1E"/>
                </a:solidFill>
                <a:latin typeface="Noto Sans"/>
                <a:ea typeface="Noto Sans"/>
                <a:cs typeface="Noto Sans"/>
              </a:rPr>
              <a:t>Protecting your ears from loud noise can help to prevent hearing loss and tinnitus caused by noise exposure. Things to consider to protect your ears:</a:t>
            </a:r>
          </a:p>
          <a:p>
            <a:endParaRPr lang="en-US" sz="3600" dirty="0">
              <a:solidFill>
                <a:srgbClr val="2A4A1E"/>
              </a:solidFill>
              <a:latin typeface="Noto Sans"/>
              <a:ea typeface="Noto Sans"/>
              <a:cs typeface="Noto Sans"/>
            </a:endParaRPr>
          </a:p>
          <a:p>
            <a:pPr marL="571500" lvl="2" indent="-571500">
              <a:buFont typeface="Arial" panose="020B0604020202020204" pitchFamily="34" charset="0"/>
              <a:buChar char="•"/>
            </a:pPr>
            <a:r>
              <a:rPr lang="en-US" sz="3600" dirty="0">
                <a:solidFill>
                  <a:srgbClr val="2A4A1E"/>
                </a:solidFill>
                <a:latin typeface="Noto Sans"/>
                <a:ea typeface="Noto Sans"/>
                <a:cs typeface="Noto Sans"/>
              </a:rPr>
              <a:t>Turning down the volume on personal listening devices</a:t>
            </a:r>
          </a:p>
          <a:p>
            <a:pPr marL="571500" lvl="2" indent="-571500">
              <a:buFont typeface="Arial" panose="020B0604020202020204" pitchFamily="34" charset="0"/>
              <a:buChar char="•"/>
            </a:pPr>
            <a:r>
              <a:rPr lang="en-US" sz="3600" dirty="0">
                <a:solidFill>
                  <a:srgbClr val="2A4A1E"/>
                </a:solidFill>
                <a:latin typeface="Noto Sans"/>
                <a:ea typeface="Noto Sans"/>
                <a:cs typeface="Noto Sans"/>
              </a:rPr>
              <a:t>Using earplugs or ear defenders in noisy environments</a:t>
            </a:r>
          </a:p>
          <a:p>
            <a:pPr marL="571500" lvl="2" indent="-571500">
              <a:buFont typeface="Arial" panose="020B0604020202020204" pitchFamily="34" charset="0"/>
              <a:buChar char="•"/>
            </a:pPr>
            <a:r>
              <a:rPr lang="en-US" sz="3600" dirty="0">
                <a:solidFill>
                  <a:srgbClr val="2A4A1E"/>
                </a:solidFill>
                <a:latin typeface="Noto Sans"/>
                <a:ea typeface="Noto Sans"/>
                <a:cs typeface="Noto Sans"/>
              </a:rPr>
              <a:t>Taking regular breaks from noisy environments or when listening through headphones</a:t>
            </a:r>
          </a:p>
          <a:p>
            <a:pPr marL="571500" lvl="2" indent="-571500">
              <a:buFont typeface="Arial" panose="020B0604020202020204" pitchFamily="34" charset="0"/>
              <a:buChar char="•"/>
            </a:pPr>
            <a:r>
              <a:rPr lang="en-US" sz="3600" dirty="0">
                <a:solidFill>
                  <a:srgbClr val="2A4A1E"/>
                </a:solidFill>
                <a:latin typeface="Noto Sans"/>
                <a:ea typeface="Noto Sans"/>
                <a:cs typeface="Noto Sans"/>
              </a:rPr>
              <a:t>Use ear defenders at work as required – employers are obliged to protect workers hearing in noisy jobs</a:t>
            </a:r>
          </a:p>
          <a:p>
            <a:pPr marL="571500" lvl="2" indent="-571500">
              <a:buFont typeface="Arial" panose="020B0604020202020204" pitchFamily="34" charset="0"/>
              <a:buChar char="•"/>
            </a:pPr>
            <a:endParaRPr lang="en-US" sz="3600" dirty="0">
              <a:solidFill>
                <a:srgbClr val="2A4A1E"/>
              </a:solidFill>
              <a:latin typeface="Noto Sans"/>
              <a:ea typeface="Noto Sans"/>
              <a:cs typeface="Noto Sans"/>
            </a:endParaRPr>
          </a:p>
          <a:p>
            <a:pPr marL="571500" indent="-571500">
              <a:buFont typeface="Arial" panose="020B0604020202020204" pitchFamily="34" charset="0"/>
              <a:buChar char="•"/>
            </a:pPr>
            <a:endParaRPr lang="en-GB" sz="3600" dirty="0">
              <a:latin typeface="Noto Sans" panose="020B0502040504020204" pitchFamily="34" charset="0"/>
              <a:ea typeface="Noto Sans" panose="020B0502040504020204" pitchFamily="34" charset="0"/>
              <a:cs typeface="Noto Sans" panose="020B0502040504020204" pitchFamily="34" charset="0"/>
            </a:endParaRPr>
          </a:p>
        </p:txBody>
      </p:sp>
      <p:pic>
        <p:nvPicPr>
          <p:cNvPr id="18" name="Picture 17" descr="A person wearing headphones&#10;&#10;AI-generated content may be incorrect.">
            <a:extLst>
              <a:ext uri="{FF2B5EF4-FFF2-40B4-BE49-F238E27FC236}">
                <a16:creationId xmlns:a16="http://schemas.microsoft.com/office/drawing/2014/main" id="{2EFD89D8-E6B4-04BC-1400-44549F2022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58572" y="2765533"/>
            <a:ext cx="9142980" cy="9081288"/>
          </a:xfrm>
          <a:prstGeom prst="rect">
            <a:avLst/>
          </a:prstGeom>
        </p:spPr>
      </p:pic>
      <p:sp>
        <p:nvSpPr>
          <p:cNvPr id="5" name="object 18">
            <a:extLst>
              <a:ext uri="{FF2B5EF4-FFF2-40B4-BE49-F238E27FC236}">
                <a16:creationId xmlns:a16="http://schemas.microsoft.com/office/drawing/2014/main" id="{8BCD01D8-CAB8-C26E-2332-E43829BA8ECC}"/>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PROTECTING HEARING</a:t>
            </a:r>
            <a:endParaRPr lang="en-US"/>
          </a:p>
        </p:txBody>
      </p:sp>
      <p:grpSp>
        <p:nvGrpSpPr>
          <p:cNvPr id="25" name="Group 24">
            <a:extLst>
              <a:ext uri="{FF2B5EF4-FFF2-40B4-BE49-F238E27FC236}">
                <a16:creationId xmlns:a16="http://schemas.microsoft.com/office/drawing/2014/main" id="{17FD84FA-EB8A-E621-98FF-E448A6D99C0D}"/>
              </a:ext>
            </a:extLst>
          </p:cNvPr>
          <p:cNvGrpSpPr/>
          <p:nvPr/>
        </p:nvGrpSpPr>
        <p:grpSpPr>
          <a:xfrm>
            <a:off x="1071690" y="9654663"/>
            <a:ext cx="2455344" cy="758169"/>
            <a:chOff x="1308860" y="1308858"/>
            <a:chExt cx="2968088" cy="911204"/>
          </a:xfrm>
        </p:grpSpPr>
        <p:sp>
          <p:nvSpPr>
            <p:cNvPr id="12" name="object 20">
              <a:extLst>
                <a:ext uri="{FF2B5EF4-FFF2-40B4-BE49-F238E27FC236}">
                  <a16:creationId xmlns:a16="http://schemas.microsoft.com/office/drawing/2014/main" id="{D21BFB4B-48F4-CCE0-6E47-2F840470AEA4}"/>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13" name="object 21">
              <a:extLst>
                <a:ext uri="{FF2B5EF4-FFF2-40B4-BE49-F238E27FC236}">
                  <a16:creationId xmlns:a16="http://schemas.microsoft.com/office/drawing/2014/main" id="{3AA292A6-98CB-4C5B-9A80-E0DBDB9826F6}"/>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5" name="object 22">
              <a:extLst>
                <a:ext uri="{FF2B5EF4-FFF2-40B4-BE49-F238E27FC236}">
                  <a16:creationId xmlns:a16="http://schemas.microsoft.com/office/drawing/2014/main" id="{C0F4D258-83B4-9901-96A7-F35B94A4379D}"/>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6" name="object 23">
              <a:extLst>
                <a:ext uri="{FF2B5EF4-FFF2-40B4-BE49-F238E27FC236}">
                  <a16:creationId xmlns:a16="http://schemas.microsoft.com/office/drawing/2014/main" id="{1BDFBCAA-ED5E-6FF4-C95F-8D4389285631}"/>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7" name="object 24">
              <a:extLst>
                <a:ext uri="{FF2B5EF4-FFF2-40B4-BE49-F238E27FC236}">
                  <a16:creationId xmlns:a16="http://schemas.microsoft.com/office/drawing/2014/main" id="{E6ACDEB9-D6E3-B419-15AF-AC263BBE664F}"/>
                </a:ext>
              </a:extLst>
            </p:cNvPr>
            <p:cNvPicPr/>
            <p:nvPr/>
          </p:nvPicPr>
          <p:blipFill>
            <a:blip r:embed="rId4" cstate="print"/>
            <a:stretch>
              <a:fillRect/>
            </a:stretch>
          </p:blipFill>
          <p:spPr>
            <a:xfrm>
              <a:off x="1561247" y="1810359"/>
              <a:ext cx="81369" cy="81400"/>
            </a:xfrm>
            <a:prstGeom prst="rect">
              <a:avLst/>
            </a:prstGeom>
          </p:spPr>
        </p:pic>
        <p:pic>
          <p:nvPicPr>
            <p:cNvPr id="19" name="object 25">
              <a:extLst>
                <a:ext uri="{FF2B5EF4-FFF2-40B4-BE49-F238E27FC236}">
                  <a16:creationId xmlns:a16="http://schemas.microsoft.com/office/drawing/2014/main" id="{52C3882E-3E1A-A85B-580C-CF2AC09CC63A}"/>
                </a:ext>
              </a:extLst>
            </p:cNvPr>
            <p:cNvPicPr/>
            <p:nvPr/>
          </p:nvPicPr>
          <p:blipFill>
            <a:blip r:embed="rId5" cstate="print"/>
            <a:stretch>
              <a:fillRect/>
            </a:stretch>
          </p:blipFill>
          <p:spPr>
            <a:xfrm>
              <a:off x="1561247" y="2138431"/>
              <a:ext cx="81369" cy="81400"/>
            </a:xfrm>
            <a:prstGeom prst="rect">
              <a:avLst/>
            </a:prstGeom>
          </p:spPr>
        </p:pic>
        <p:pic>
          <p:nvPicPr>
            <p:cNvPr id="20" name="object 26">
              <a:extLst>
                <a:ext uri="{FF2B5EF4-FFF2-40B4-BE49-F238E27FC236}">
                  <a16:creationId xmlns:a16="http://schemas.microsoft.com/office/drawing/2014/main" id="{25224E37-725B-2ABC-3C3B-BDEA29FE4369}"/>
                </a:ext>
              </a:extLst>
            </p:cNvPr>
            <p:cNvPicPr/>
            <p:nvPr/>
          </p:nvPicPr>
          <p:blipFill>
            <a:blip r:embed="rId6" cstate="print"/>
            <a:stretch>
              <a:fillRect/>
            </a:stretch>
          </p:blipFill>
          <p:spPr>
            <a:xfrm>
              <a:off x="2289135" y="1936574"/>
              <a:ext cx="1987813" cy="228265"/>
            </a:xfrm>
            <a:prstGeom prst="rect">
              <a:avLst/>
            </a:prstGeom>
          </p:spPr>
        </p:pic>
        <p:grpSp>
          <p:nvGrpSpPr>
            <p:cNvPr id="21" name="object 27">
              <a:extLst>
                <a:ext uri="{FF2B5EF4-FFF2-40B4-BE49-F238E27FC236}">
                  <a16:creationId xmlns:a16="http://schemas.microsoft.com/office/drawing/2014/main" id="{E4E94DEF-D6DF-2C6B-A4BE-60FD7721FCDC}"/>
                </a:ext>
              </a:extLst>
            </p:cNvPr>
            <p:cNvGrpSpPr/>
            <p:nvPr/>
          </p:nvGrpSpPr>
          <p:grpSpPr>
            <a:xfrm>
              <a:off x="2282499" y="1414772"/>
              <a:ext cx="1633751" cy="460907"/>
              <a:chOff x="2282499" y="1414772"/>
              <a:chExt cx="1633751" cy="460907"/>
            </a:xfrm>
          </p:grpSpPr>
          <p:pic>
            <p:nvPicPr>
              <p:cNvPr id="23" name="object 28">
                <a:extLst>
                  <a:ext uri="{FF2B5EF4-FFF2-40B4-BE49-F238E27FC236}">
                    <a16:creationId xmlns:a16="http://schemas.microsoft.com/office/drawing/2014/main" id="{F2621BD1-75D1-AF85-5607-DD1779067635}"/>
                  </a:ext>
                </a:extLst>
              </p:cNvPr>
              <p:cNvPicPr/>
              <p:nvPr/>
            </p:nvPicPr>
            <p:blipFill>
              <a:blip r:embed="rId7" cstate="print"/>
              <a:stretch>
                <a:fillRect/>
              </a:stretch>
            </p:blipFill>
            <p:spPr>
              <a:xfrm>
                <a:off x="2282499" y="1680345"/>
                <a:ext cx="1633751" cy="195334"/>
              </a:xfrm>
              <a:prstGeom prst="rect">
                <a:avLst/>
              </a:prstGeom>
            </p:spPr>
          </p:pic>
          <p:pic>
            <p:nvPicPr>
              <p:cNvPr id="24" name="object 29">
                <a:extLst>
                  <a:ext uri="{FF2B5EF4-FFF2-40B4-BE49-F238E27FC236}">
                    <a16:creationId xmlns:a16="http://schemas.microsoft.com/office/drawing/2014/main" id="{36352D8D-94EB-55F3-9D63-DBCAB23C77AC}"/>
                  </a:ext>
                </a:extLst>
              </p:cNvPr>
              <p:cNvPicPr/>
              <p:nvPr/>
            </p:nvPicPr>
            <p:blipFill>
              <a:blip r:embed="rId8" cstate="print"/>
              <a:stretch>
                <a:fillRect/>
              </a:stretch>
            </p:blipFill>
            <p:spPr>
              <a:xfrm>
                <a:off x="2285695" y="1414772"/>
                <a:ext cx="1563952" cy="228265"/>
              </a:xfrm>
              <a:prstGeom prst="rect">
                <a:avLst/>
              </a:prstGeom>
            </p:spPr>
          </p:pic>
        </p:grpSp>
        <p:sp>
          <p:nvSpPr>
            <p:cNvPr id="22" name="object 30">
              <a:extLst>
                <a:ext uri="{FF2B5EF4-FFF2-40B4-BE49-F238E27FC236}">
                  <a16:creationId xmlns:a16="http://schemas.microsoft.com/office/drawing/2014/main" id="{4D530FE2-2D6F-328C-1216-5E6ECB9FE7E9}"/>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87031696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5507BB5-DC8B-5AF6-D1F9-0A4935D44E1F}"/>
              </a:ext>
            </a:extLst>
          </p:cNvPr>
          <p:cNvSpPr txBox="1"/>
          <p:nvPr/>
        </p:nvSpPr>
        <p:spPr>
          <a:xfrm>
            <a:off x="1069424" y="2768217"/>
            <a:ext cx="15219248" cy="70173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GB" sz="3600" dirty="0">
                <a:solidFill>
                  <a:srgbClr val="2A4A1E"/>
                </a:solidFill>
                <a:latin typeface="Noto Sans"/>
                <a:ea typeface="Noto Sans"/>
                <a:cs typeface="Noto Sans"/>
              </a:rPr>
              <a:t>There are some indicators that someone may be deaf, for example, not reacting to your voice or another sound</a:t>
            </a:r>
            <a:r>
              <a:rPr lang="en-US" sz="3600" dirty="0">
                <a:solidFill>
                  <a:srgbClr val="2A4A1E"/>
                </a:solidFill>
                <a:latin typeface="Noto Sans"/>
                <a:ea typeface="Noto Sans"/>
                <a:cs typeface="Noto Sans"/>
              </a:rPr>
              <a:t> </a:t>
            </a:r>
          </a:p>
          <a:p>
            <a:pPr algn="l"/>
            <a:endParaRPr lang="en-US" sz="3600" dirty="0">
              <a:solidFill>
                <a:srgbClr val="2A4A1E"/>
              </a:solidFill>
              <a:latin typeface="Noto Sans"/>
              <a:ea typeface="Noto Sans"/>
              <a:cs typeface="Noto Sans"/>
            </a:endParaRPr>
          </a:p>
          <a:p>
            <a:pPr marL="342900" indent="-342900" algn="l">
              <a:buChar char="•"/>
            </a:pPr>
            <a:r>
              <a:rPr lang="en-US" sz="3600" dirty="0">
                <a:solidFill>
                  <a:srgbClr val="2A4A1E"/>
                </a:solidFill>
                <a:latin typeface="Noto Sans"/>
                <a:ea typeface="Noto Sans"/>
                <a:cs typeface="Noto Sans"/>
              </a:rPr>
              <a:t>How someone describes their deafness is a personal choice but some terms for guidance:</a:t>
            </a:r>
          </a:p>
          <a:p>
            <a:pPr algn="l"/>
            <a:endParaRPr lang="en-US" sz="3600" dirty="0">
              <a:solidFill>
                <a:srgbClr val="2A4A1E"/>
              </a:solidFill>
              <a:latin typeface="Noto Sans"/>
              <a:ea typeface="Noto Sans"/>
              <a:cs typeface="Noto Sans"/>
            </a:endParaRPr>
          </a:p>
          <a:p>
            <a:pPr marL="1439545" lvl="6" indent="-342900" algn="l">
              <a:buChar char="•"/>
            </a:pPr>
            <a:r>
              <a:rPr lang="en-US" sz="3600" dirty="0">
                <a:solidFill>
                  <a:srgbClr val="2A4A1E"/>
                </a:solidFill>
                <a:latin typeface="Noto Sans"/>
                <a:ea typeface="Noto Sans"/>
                <a:cs typeface="Noto Sans"/>
              </a:rPr>
              <a:t>Hard of hearing</a:t>
            </a:r>
          </a:p>
          <a:p>
            <a:pPr marL="1439545" lvl="4" indent="-342900" algn="l">
              <a:buChar char="•"/>
            </a:pPr>
            <a:r>
              <a:rPr lang="en-US" sz="3600" dirty="0">
                <a:solidFill>
                  <a:srgbClr val="2A4A1E"/>
                </a:solidFill>
                <a:latin typeface="Noto Sans"/>
                <a:ea typeface="Noto Sans"/>
                <a:cs typeface="Noto Sans"/>
              </a:rPr>
              <a:t>Deafened</a:t>
            </a:r>
          </a:p>
          <a:p>
            <a:pPr marL="1439545" lvl="4" indent="-342900" algn="l">
              <a:buChar char="•"/>
            </a:pPr>
            <a:r>
              <a:rPr lang="en-US" sz="3600" dirty="0">
                <a:solidFill>
                  <a:srgbClr val="2A4A1E"/>
                </a:solidFill>
                <a:latin typeface="Noto Sans"/>
                <a:ea typeface="Noto Sans"/>
                <a:cs typeface="Noto Sans"/>
              </a:rPr>
              <a:t>Deaf</a:t>
            </a:r>
          </a:p>
          <a:p>
            <a:pPr marL="1439545" lvl="4" indent="-342900" algn="l">
              <a:buChar char="•"/>
            </a:pPr>
            <a:endParaRPr lang="en-US" sz="3600" dirty="0">
              <a:solidFill>
                <a:srgbClr val="2A4A1E"/>
              </a:solidFill>
              <a:latin typeface="Noto Sans"/>
              <a:ea typeface="Noto Sans"/>
              <a:cs typeface="Noto Sans"/>
            </a:endParaRPr>
          </a:p>
          <a:p>
            <a:pPr marL="341630" lvl="4" indent="-342900" algn="l">
              <a:buChar char="•"/>
            </a:pPr>
            <a:r>
              <a:rPr lang="en-US" sz="3600" dirty="0">
                <a:solidFill>
                  <a:srgbClr val="2A4A1E"/>
                </a:solidFill>
                <a:latin typeface="Noto Sans"/>
                <a:ea typeface="Noto Sans"/>
                <a:cs typeface="Noto Sans"/>
              </a:rPr>
              <a:t>There are different communication methods, depending on type of deafness and communication preferences	</a:t>
            </a:r>
          </a:p>
          <a:p>
            <a:pPr algn="l"/>
            <a:endParaRPr lang="en-GB" dirty="0"/>
          </a:p>
        </p:txBody>
      </p:sp>
      <p:sp>
        <p:nvSpPr>
          <p:cNvPr id="4" name="object 18">
            <a:extLst>
              <a:ext uri="{FF2B5EF4-FFF2-40B4-BE49-F238E27FC236}">
                <a16:creationId xmlns:a16="http://schemas.microsoft.com/office/drawing/2014/main" id="{00C618A0-81CC-4077-990E-BDF999B68332}"/>
              </a:ext>
            </a:extLst>
          </p:cNvPr>
          <p:cNvSpPr txBox="1">
            <a:spLocks/>
          </p:cNvSpPr>
          <p:nvPr/>
        </p:nvSpPr>
        <p:spPr>
          <a:xfrm>
            <a:off x="1071263" y="736591"/>
            <a:ext cx="17378027"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RECOGNISING AND DESCRIBING HEARING LOSS</a:t>
            </a:r>
            <a:endParaRPr lang="en-US"/>
          </a:p>
        </p:txBody>
      </p:sp>
      <p:grpSp>
        <p:nvGrpSpPr>
          <p:cNvPr id="93" name="Group 92">
            <a:extLst>
              <a:ext uri="{FF2B5EF4-FFF2-40B4-BE49-F238E27FC236}">
                <a16:creationId xmlns:a16="http://schemas.microsoft.com/office/drawing/2014/main" id="{584FBE9F-ABE7-0254-811E-C3E188F7BF64}"/>
              </a:ext>
            </a:extLst>
          </p:cNvPr>
          <p:cNvGrpSpPr/>
          <p:nvPr/>
        </p:nvGrpSpPr>
        <p:grpSpPr>
          <a:xfrm>
            <a:off x="16755677" y="9654663"/>
            <a:ext cx="2455344" cy="758169"/>
            <a:chOff x="1308860" y="1308858"/>
            <a:chExt cx="2968088" cy="911204"/>
          </a:xfrm>
        </p:grpSpPr>
        <p:sp>
          <p:nvSpPr>
            <p:cNvPr id="8" name="object 20">
              <a:extLst>
                <a:ext uri="{FF2B5EF4-FFF2-40B4-BE49-F238E27FC236}">
                  <a16:creationId xmlns:a16="http://schemas.microsoft.com/office/drawing/2014/main" id="{8AA6B8A2-FD56-5589-2FFC-34DE65DD1E63}"/>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9" name="object 21">
              <a:extLst>
                <a:ext uri="{FF2B5EF4-FFF2-40B4-BE49-F238E27FC236}">
                  <a16:creationId xmlns:a16="http://schemas.microsoft.com/office/drawing/2014/main" id="{3C19B576-5697-D9FC-B478-52BB6AE51126}"/>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0" name="object 22">
              <a:extLst>
                <a:ext uri="{FF2B5EF4-FFF2-40B4-BE49-F238E27FC236}">
                  <a16:creationId xmlns:a16="http://schemas.microsoft.com/office/drawing/2014/main" id="{BE674678-D22F-4FD2-9E14-CCCE76961654}"/>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1" name="object 23">
              <a:extLst>
                <a:ext uri="{FF2B5EF4-FFF2-40B4-BE49-F238E27FC236}">
                  <a16:creationId xmlns:a16="http://schemas.microsoft.com/office/drawing/2014/main" id="{B71ECABC-7B8C-BDDA-6A09-194A6A839355}"/>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2" name="object 24">
              <a:extLst>
                <a:ext uri="{FF2B5EF4-FFF2-40B4-BE49-F238E27FC236}">
                  <a16:creationId xmlns:a16="http://schemas.microsoft.com/office/drawing/2014/main" id="{C56FED29-0069-3E4C-3AED-35E41FDE9660}"/>
                </a:ext>
              </a:extLst>
            </p:cNvPr>
            <p:cNvPicPr/>
            <p:nvPr/>
          </p:nvPicPr>
          <p:blipFill>
            <a:blip r:embed="rId3" cstate="print"/>
            <a:stretch>
              <a:fillRect/>
            </a:stretch>
          </p:blipFill>
          <p:spPr>
            <a:xfrm>
              <a:off x="1561247" y="1810359"/>
              <a:ext cx="81369" cy="81400"/>
            </a:xfrm>
            <a:prstGeom prst="rect">
              <a:avLst/>
            </a:prstGeom>
          </p:spPr>
        </p:pic>
        <p:pic>
          <p:nvPicPr>
            <p:cNvPr id="16" name="object 25">
              <a:extLst>
                <a:ext uri="{FF2B5EF4-FFF2-40B4-BE49-F238E27FC236}">
                  <a16:creationId xmlns:a16="http://schemas.microsoft.com/office/drawing/2014/main" id="{911C70D1-3A10-17A4-76B5-B38AA2D6DF5D}"/>
                </a:ext>
              </a:extLst>
            </p:cNvPr>
            <p:cNvPicPr/>
            <p:nvPr/>
          </p:nvPicPr>
          <p:blipFill>
            <a:blip r:embed="rId4" cstate="print"/>
            <a:stretch>
              <a:fillRect/>
            </a:stretch>
          </p:blipFill>
          <p:spPr>
            <a:xfrm>
              <a:off x="1561247" y="2138431"/>
              <a:ext cx="81369" cy="81400"/>
            </a:xfrm>
            <a:prstGeom prst="rect">
              <a:avLst/>
            </a:prstGeom>
          </p:spPr>
        </p:pic>
        <p:pic>
          <p:nvPicPr>
            <p:cNvPr id="17" name="object 26">
              <a:extLst>
                <a:ext uri="{FF2B5EF4-FFF2-40B4-BE49-F238E27FC236}">
                  <a16:creationId xmlns:a16="http://schemas.microsoft.com/office/drawing/2014/main" id="{533D84FD-04A4-CD24-6650-6BC5172C6F02}"/>
                </a:ext>
              </a:extLst>
            </p:cNvPr>
            <p:cNvPicPr/>
            <p:nvPr/>
          </p:nvPicPr>
          <p:blipFill>
            <a:blip r:embed="rId5" cstate="print"/>
            <a:stretch>
              <a:fillRect/>
            </a:stretch>
          </p:blipFill>
          <p:spPr>
            <a:xfrm>
              <a:off x="2289135" y="1936574"/>
              <a:ext cx="1987813" cy="228265"/>
            </a:xfrm>
            <a:prstGeom prst="rect">
              <a:avLst/>
            </a:prstGeom>
          </p:spPr>
        </p:pic>
        <p:grpSp>
          <p:nvGrpSpPr>
            <p:cNvPr id="18" name="object 27">
              <a:extLst>
                <a:ext uri="{FF2B5EF4-FFF2-40B4-BE49-F238E27FC236}">
                  <a16:creationId xmlns:a16="http://schemas.microsoft.com/office/drawing/2014/main" id="{C5513942-7F49-0F8D-4F47-AA61ED34684E}"/>
                </a:ext>
              </a:extLst>
            </p:cNvPr>
            <p:cNvGrpSpPr/>
            <p:nvPr/>
          </p:nvGrpSpPr>
          <p:grpSpPr>
            <a:xfrm>
              <a:off x="2282499" y="1414772"/>
              <a:ext cx="1633751" cy="460907"/>
              <a:chOff x="2282499" y="1414772"/>
              <a:chExt cx="1633751" cy="460907"/>
            </a:xfrm>
          </p:grpSpPr>
          <p:pic>
            <p:nvPicPr>
              <p:cNvPr id="21" name="object 28">
                <a:extLst>
                  <a:ext uri="{FF2B5EF4-FFF2-40B4-BE49-F238E27FC236}">
                    <a16:creationId xmlns:a16="http://schemas.microsoft.com/office/drawing/2014/main" id="{68B0BE7E-D963-CF43-DDA8-22C88D931D13}"/>
                  </a:ext>
                </a:extLst>
              </p:cNvPr>
              <p:cNvPicPr/>
              <p:nvPr/>
            </p:nvPicPr>
            <p:blipFill>
              <a:blip r:embed="rId6" cstate="print"/>
              <a:stretch>
                <a:fillRect/>
              </a:stretch>
            </p:blipFill>
            <p:spPr>
              <a:xfrm>
                <a:off x="2282499" y="1680345"/>
                <a:ext cx="1633751" cy="195334"/>
              </a:xfrm>
              <a:prstGeom prst="rect">
                <a:avLst/>
              </a:prstGeom>
            </p:spPr>
          </p:pic>
          <p:pic>
            <p:nvPicPr>
              <p:cNvPr id="92" name="object 29">
                <a:extLst>
                  <a:ext uri="{FF2B5EF4-FFF2-40B4-BE49-F238E27FC236}">
                    <a16:creationId xmlns:a16="http://schemas.microsoft.com/office/drawing/2014/main" id="{D0E64321-3DBF-BA44-BAA4-D7D33152D271}"/>
                  </a:ext>
                </a:extLst>
              </p:cNvPr>
              <p:cNvPicPr/>
              <p:nvPr/>
            </p:nvPicPr>
            <p:blipFill>
              <a:blip r:embed="rId7" cstate="print"/>
              <a:stretch>
                <a:fillRect/>
              </a:stretch>
            </p:blipFill>
            <p:spPr>
              <a:xfrm>
                <a:off x="2285695" y="1414772"/>
                <a:ext cx="1563952" cy="228265"/>
              </a:xfrm>
              <a:prstGeom prst="rect">
                <a:avLst/>
              </a:prstGeom>
            </p:spPr>
          </p:pic>
        </p:grpSp>
        <p:sp>
          <p:nvSpPr>
            <p:cNvPr id="19" name="object 30">
              <a:extLst>
                <a:ext uri="{FF2B5EF4-FFF2-40B4-BE49-F238E27FC236}">
                  <a16:creationId xmlns:a16="http://schemas.microsoft.com/office/drawing/2014/main" id="{6514B93C-88C7-A225-C766-06407E5E2F50}"/>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424716508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ED1D5312-CA46-FADD-755D-E50FE138B5EB}"/>
              </a:ext>
            </a:extLst>
          </p:cNvPr>
          <p:cNvGrpSpPr/>
          <p:nvPr/>
        </p:nvGrpSpPr>
        <p:grpSpPr>
          <a:xfrm>
            <a:off x="16755678" y="9654663"/>
            <a:ext cx="2455344" cy="758169"/>
            <a:chOff x="1308860" y="1308858"/>
            <a:chExt cx="2968088" cy="911204"/>
          </a:xfrm>
        </p:grpSpPr>
        <p:sp>
          <p:nvSpPr>
            <p:cNvPr id="6" name="object 20">
              <a:extLst>
                <a:ext uri="{FF2B5EF4-FFF2-40B4-BE49-F238E27FC236}">
                  <a16:creationId xmlns:a16="http://schemas.microsoft.com/office/drawing/2014/main" id="{8E2D429E-6577-DBEC-6423-0527CA278F42}"/>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7" name="object 21">
              <a:extLst>
                <a:ext uri="{FF2B5EF4-FFF2-40B4-BE49-F238E27FC236}">
                  <a16:creationId xmlns:a16="http://schemas.microsoft.com/office/drawing/2014/main" id="{4308D1E9-D3AC-67FA-4CA4-1930363223CD}"/>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8" name="object 22">
              <a:extLst>
                <a:ext uri="{FF2B5EF4-FFF2-40B4-BE49-F238E27FC236}">
                  <a16:creationId xmlns:a16="http://schemas.microsoft.com/office/drawing/2014/main" id="{4EB2BE8E-6D72-FCCB-9A65-053A798DA3B0}"/>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9" name="object 23">
              <a:extLst>
                <a:ext uri="{FF2B5EF4-FFF2-40B4-BE49-F238E27FC236}">
                  <a16:creationId xmlns:a16="http://schemas.microsoft.com/office/drawing/2014/main" id="{A5713D92-7410-7A98-D7A6-731AA7CAEBCE}"/>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3" name="object 24">
              <a:extLst>
                <a:ext uri="{FF2B5EF4-FFF2-40B4-BE49-F238E27FC236}">
                  <a16:creationId xmlns:a16="http://schemas.microsoft.com/office/drawing/2014/main" id="{69491987-17A1-1381-297E-A2A1AF71084C}"/>
                </a:ext>
              </a:extLst>
            </p:cNvPr>
            <p:cNvPicPr/>
            <p:nvPr/>
          </p:nvPicPr>
          <p:blipFill>
            <a:blip r:embed="rId3" cstate="print"/>
            <a:stretch>
              <a:fillRect/>
            </a:stretch>
          </p:blipFill>
          <p:spPr>
            <a:xfrm>
              <a:off x="1561247" y="1810359"/>
              <a:ext cx="81369" cy="81400"/>
            </a:xfrm>
            <a:prstGeom prst="rect">
              <a:avLst/>
            </a:prstGeom>
          </p:spPr>
        </p:pic>
        <p:pic>
          <p:nvPicPr>
            <p:cNvPr id="15" name="object 25">
              <a:extLst>
                <a:ext uri="{FF2B5EF4-FFF2-40B4-BE49-F238E27FC236}">
                  <a16:creationId xmlns:a16="http://schemas.microsoft.com/office/drawing/2014/main" id="{7DC7F356-0482-3D25-CA41-A0BF614F913C}"/>
                </a:ext>
              </a:extLst>
            </p:cNvPr>
            <p:cNvPicPr/>
            <p:nvPr/>
          </p:nvPicPr>
          <p:blipFill>
            <a:blip r:embed="rId4" cstate="print"/>
            <a:stretch>
              <a:fillRect/>
            </a:stretch>
          </p:blipFill>
          <p:spPr>
            <a:xfrm>
              <a:off x="1561247" y="2138431"/>
              <a:ext cx="81369" cy="81400"/>
            </a:xfrm>
            <a:prstGeom prst="rect">
              <a:avLst/>
            </a:prstGeom>
          </p:spPr>
        </p:pic>
        <p:pic>
          <p:nvPicPr>
            <p:cNvPr id="17" name="object 26">
              <a:extLst>
                <a:ext uri="{FF2B5EF4-FFF2-40B4-BE49-F238E27FC236}">
                  <a16:creationId xmlns:a16="http://schemas.microsoft.com/office/drawing/2014/main" id="{552706D8-C997-B951-406E-803F765FE8EC}"/>
                </a:ext>
              </a:extLst>
            </p:cNvPr>
            <p:cNvPicPr/>
            <p:nvPr/>
          </p:nvPicPr>
          <p:blipFill>
            <a:blip r:embed="rId5" cstate="print"/>
            <a:stretch>
              <a:fillRect/>
            </a:stretch>
          </p:blipFill>
          <p:spPr>
            <a:xfrm>
              <a:off x="2289135" y="1936574"/>
              <a:ext cx="1987813" cy="228265"/>
            </a:xfrm>
            <a:prstGeom prst="rect">
              <a:avLst/>
            </a:prstGeom>
          </p:spPr>
        </p:pic>
        <p:grpSp>
          <p:nvGrpSpPr>
            <p:cNvPr id="19" name="object 27">
              <a:extLst>
                <a:ext uri="{FF2B5EF4-FFF2-40B4-BE49-F238E27FC236}">
                  <a16:creationId xmlns:a16="http://schemas.microsoft.com/office/drawing/2014/main" id="{65447BF0-D8D9-1116-412D-3BAAF77981CF}"/>
                </a:ext>
              </a:extLst>
            </p:cNvPr>
            <p:cNvGrpSpPr/>
            <p:nvPr/>
          </p:nvGrpSpPr>
          <p:grpSpPr>
            <a:xfrm>
              <a:off x="2282499" y="1414772"/>
              <a:ext cx="1633751" cy="460907"/>
              <a:chOff x="2282499" y="1414772"/>
              <a:chExt cx="1633751" cy="460907"/>
            </a:xfrm>
          </p:grpSpPr>
          <p:pic>
            <p:nvPicPr>
              <p:cNvPr id="22" name="object 28">
                <a:extLst>
                  <a:ext uri="{FF2B5EF4-FFF2-40B4-BE49-F238E27FC236}">
                    <a16:creationId xmlns:a16="http://schemas.microsoft.com/office/drawing/2014/main" id="{E945146E-0819-67FF-AB4F-51A927262227}"/>
                  </a:ext>
                </a:extLst>
              </p:cNvPr>
              <p:cNvPicPr/>
              <p:nvPr/>
            </p:nvPicPr>
            <p:blipFill>
              <a:blip r:embed="rId6" cstate="print"/>
              <a:stretch>
                <a:fillRect/>
              </a:stretch>
            </p:blipFill>
            <p:spPr>
              <a:xfrm>
                <a:off x="2282499" y="1680345"/>
                <a:ext cx="1633751" cy="195334"/>
              </a:xfrm>
              <a:prstGeom prst="rect">
                <a:avLst/>
              </a:prstGeom>
            </p:spPr>
          </p:pic>
          <p:pic>
            <p:nvPicPr>
              <p:cNvPr id="23" name="object 29">
                <a:extLst>
                  <a:ext uri="{FF2B5EF4-FFF2-40B4-BE49-F238E27FC236}">
                    <a16:creationId xmlns:a16="http://schemas.microsoft.com/office/drawing/2014/main" id="{FA323839-DA0C-F6D1-CD19-35C1B6B52470}"/>
                  </a:ext>
                </a:extLst>
              </p:cNvPr>
              <p:cNvPicPr/>
              <p:nvPr/>
            </p:nvPicPr>
            <p:blipFill>
              <a:blip r:embed="rId7" cstate="print"/>
              <a:stretch>
                <a:fillRect/>
              </a:stretch>
            </p:blipFill>
            <p:spPr>
              <a:xfrm>
                <a:off x="2285695" y="1414772"/>
                <a:ext cx="1563952" cy="228265"/>
              </a:xfrm>
              <a:prstGeom prst="rect">
                <a:avLst/>
              </a:prstGeom>
            </p:spPr>
          </p:pic>
        </p:grpSp>
        <p:sp>
          <p:nvSpPr>
            <p:cNvPr id="21" name="object 30">
              <a:extLst>
                <a:ext uri="{FF2B5EF4-FFF2-40B4-BE49-F238E27FC236}">
                  <a16:creationId xmlns:a16="http://schemas.microsoft.com/office/drawing/2014/main" id="{9032EE91-140F-B7F3-AD13-FE35C849ADC6}"/>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6" name="object 18">
            <a:extLst>
              <a:ext uri="{FF2B5EF4-FFF2-40B4-BE49-F238E27FC236}">
                <a16:creationId xmlns:a16="http://schemas.microsoft.com/office/drawing/2014/main" id="{41AFD24C-5638-9D33-3B67-1AE1002429B7}"/>
              </a:ext>
            </a:extLst>
          </p:cNvPr>
          <p:cNvSpPr txBox="1">
            <a:spLocks/>
          </p:cNvSpPr>
          <p:nvPr/>
        </p:nvSpPr>
        <p:spPr>
          <a:xfrm>
            <a:off x="1071263" y="736591"/>
            <a:ext cx="17378027"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COMMUNICATION TIPS</a:t>
            </a:r>
            <a:endParaRPr lang="en-US" sz="9550"/>
          </a:p>
        </p:txBody>
      </p:sp>
      <p:sp>
        <p:nvSpPr>
          <p:cNvPr id="28" name="object 18">
            <a:extLst>
              <a:ext uri="{FF2B5EF4-FFF2-40B4-BE49-F238E27FC236}">
                <a16:creationId xmlns:a16="http://schemas.microsoft.com/office/drawing/2014/main" id="{CE601058-6DFE-D1F2-3AF0-94318DEAD71F}"/>
              </a:ext>
            </a:extLst>
          </p:cNvPr>
          <p:cNvSpPr txBox="1">
            <a:spLocks/>
          </p:cNvSpPr>
          <p:nvPr/>
        </p:nvSpPr>
        <p:spPr>
          <a:xfrm>
            <a:off x="3184341" y="3479895"/>
            <a:ext cx="5209957" cy="1704954"/>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lnSpc>
                <a:spcPts val="6620"/>
              </a:lnSpc>
            </a:pPr>
            <a:r>
              <a:rPr lang="en-US" sz="6600" spc="-10">
                <a:solidFill>
                  <a:srgbClr val="2A4A1E"/>
                </a:solidFill>
              </a:rPr>
              <a:t>Get my </a:t>
            </a:r>
            <a:br>
              <a:rPr lang="en-US" sz="6600" spc="-10">
                <a:solidFill>
                  <a:srgbClr val="2A4A1E"/>
                </a:solidFill>
              </a:rPr>
            </a:br>
            <a:r>
              <a:rPr lang="en-US" sz="6600" spc="-10">
                <a:solidFill>
                  <a:srgbClr val="2A4A1E"/>
                </a:solidFill>
              </a:rPr>
              <a:t>attention</a:t>
            </a:r>
            <a:endParaRPr lang="en-US" sz="6600"/>
          </a:p>
        </p:txBody>
      </p:sp>
      <p:sp>
        <p:nvSpPr>
          <p:cNvPr id="29" name="object 18">
            <a:extLst>
              <a:ext uri="{FF2B5EF4-FFF2-40B4-BE49-F238E27FC236}">
                <a16:creationId xmlns:a16="http://schemas.microsoft.com/office/drawing/2014/main" id="{BAFFDEAE-ED4A-62A0-6C17-AD6B6B3E0257}"/>
              </a:ext>
            </a:extLst>
          </p:cNvPr>
          <p:cNvSpPr txBox="1">
            <a:spLocks/>
          </p:cNvSpPr>
          <p:nvPr/>
        </p:nvSpPr>
        <p:spPr>
          <a:xfrm>
            <a:off x="1070561" y="5372276"/>
            <a:ext cx="4957705" cy="1674176"/>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r>
              <a:rPr lang="en-US" sz="3600" b="0" spc="-10">
                <a:solidFill>
                  <a:srgbClr val="2A4A1E"/>
                </a:solidFill>
                <a:latin typeface="Noto Sans"/>
                <a:ea typeface="Noto Sans"/>
                <a:cs typeface="Noto Sans"/>
              </a:rPr>
              <a:t>Use simple gestures like waving to get my attention.</a:t>
            </a:r>
            <a:endParaRPr lang="en-US"/>
          </a:p>
        </p:txBody>
      </p:sp>
      <p:pic>
        <p:nvPicPr>
          <p:cNvPr id="30" name="Picture 29" descr="A hand with green outline&#10;&#10;AI-generated content may be incorrect.">
            <a:extLst>
              <a:ext uri="{FF2B5EF4-FFF2-40B4-BE49-F238E27FC236}">
                <a16:creationId xmlns:a16="http://schemas.microsoft.com/office/drawing/2014/main" id="{1EFE74FB-8697-D516-5121-156950CB22D1}"/>
              </a:ext>
            </a:extLst>
          </p:cNvPr>
          <p:cNvPicPr>
            <a:picLocks noChangeAspect="1"/>
          </p:cNvPicPr>
          <p:nvPr/>
        </p:nvPicPr>
        <p:blipFill>
          <a:blip r:embed="rId8"/>
          <a:stretch>
            <a:fillRect/>
          </a:stretch>
        </p:blipFill>
        <p:spPr>
          <a:xfrm>
            <a:off x="5545819" y="3074817"/>
            <a:ext cx="4199939" cy="4220064"/>
          </a:xfrm>
          <a:prstGeom prst="rect">
            <a:avLst/>
          </a:prstGeom>
        </p:spPr>
      </p:pic>
      <p:pic>
        <p:nvPicPr>
          <p:cNvPr id="31" name="Picture 30" descr="A cartoon lips with teeth&#10;&#10;AI-generated content may be incorrect.">
            <a:extLst>
              <a:ext uri="{FF2B5EF4-FFF2-40B4-BE49-F238E27FC236}">
                <a16:creationId xmlns:a16="http://schemas.microsoft.com/office/drawing/2014/main" id="{8E032F4A-8596-6E7C-651C-07B8FDA0929F}"/>
              </a:ext>
            </a:extLst>
          </p:cNvPr>
          <p:cNvPicPr>
            <a:picLocks noChangeAspect="1"/>
          </p:cNvPicPr>
          <p:nvPr/>
        </p:nvPicPr>
        <p:blipFill>
          <a:blip r:embed="rId9"/>
          <a:stretch>
            <a:fillRect/>
          </a:stretch>
        </p:blipFill>
        <p:spPr>
          <a:xfrm>
            <a:off x="15633183" y="3217962"/>
            <a:ext cx="3513873" cy="3513377"/>
          </a:xfrm>
          <a:prstGeom prst="rect">
            <a:avLst/>
          </a:prstGeom>
        </p:spPr>
      </p:pic>
      <p:sp>
        <p:nvSpPr>
          <p:cNvPr id="33" name="object 18">
            <a:extLst>
              <a:ext uri="{FF2B5EF4-FFF2-40B4-BE49-F238E27FC236}">
                <a16:creationId xmlns:a16="http://schemas.microsoft.com/office/drawing/2014/main" id="{A993CFCE-2B07-F8B0-5085-3745769012E2}"/>
              </a:ext>
            </a:extLst>
          </p:cNvPr>
          <p:cNvSpPr txBox="1">
            <a:spLocks/>
          </p:cNvSpPr>
          <p:nvPr/>
        </p:nvSpPr>
        <p:spPr>
          <a:xfrm>
            <a:off x="1071262" y="3051769"/>
            <a:ext cx="1931018" cy="2320507"/>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5000" spc="-10">
                <a:solidFill>
                  <a:srgbClr val="2A4A1E"/>
                </a:solidFill>
              </a:rPr>
              <a:t>01.</a:t>
            </a:r>
            <a:endParaRPr lang="en-US" sz="15000"/>
          </a:p>
        </p:txBody>
      </p:sp>
      <p:sp>
        <p:nvSpPr>
          <p:cNvPr id="3" name="object 18">
            <a:extLst>
              <a:ext uri="{FF2B5EF4-FFF2-40B4-BE49-F238E27FC236}">
                <a16:creationId xmlns:a16="http://schemas.microsoft.com/office/drawing/2014/main" id="{4990E81A-A2AD-5B64-970F-ED7BDABB5505}"/>
              </a:ext>
            </a:extLst>
          </p:cNvPr>
          <p:cNvSpPr txBox="1">
            <a:spLocks/>
          </p:cNvSpPr>
          <p:nvPr/>
        </p:nvSpPr>
        <p:spPr>
          <a:xfrm>
            <a:off x="12228422" y="3455106"/>
            <a:ext cx="5209957" cy="1704954"/>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lnSpc>
                <a:spcPts val="6620"/>
              </a:lnSpc>
            </a:pPr>
            <a:br>
              <a:rPr lang="en-US" sz="6600" spc="-10">
                <a:solidFill>
                  <a:srgbClr val="2A4A1E"/>
                </a:solidFill>
              </a:rPr>
            </a:br>
            <a:r>
              <a:rPr lang="en-US" sz="6600" spc="-10">
                <a:solidFill>
                  <a:srgbClr val="2A4A1E"/>
                </a:solidFill>
              </a:rPr>
              <a:t>Face me</a:t>
            </a:r>
            <a:endParaRPr lang="en-US" sz="6600"/>
          </a:p>
        </p:txBody>
      </p:sp>
      <p:sp>
        <p:nvSpPr>
          <p:cNvPr id="4" name="object 18">
            <a:extLst>
              <a:ext uri="{FF2B5EF4-FFF2-40B4-BE49-F238E27FC236}">
                <a16:creationId xmlns:a16="http://schemas.microsoft.com/office/drawing/2014/main" id="{9C19E308-1277-890A-EC15-4FDB599CE365}"/>
              </a:ext>
            </a:extLst>
          </p:cNvPr>
          <p:cNvSpPr txBox="1">
            <a:spLocks/>
          </p:cNvSpPr>
          <p:nvPr/>
        </p:nvSpPr>
        <p:spPr>
          <a:xfrm>
            <a:off x="9862391" y="5347487"/>
            <a:ext cx="5662937" cy="2228174"/>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r>
              <a:rPr lang="en-US" sz="3600" b="0" spc="-10">
                <a:solidFill>
                  <a:srgbClr val="2A4A1E"/>
                </a:solidFill>
                <a:latin typeface="Noto Sans"/>
                <a:ea typeface="Noto Sans"/>
                <a:cs typeface="Noto Sans"/>
              </a:rPr>
              <a:t>Please face me when you talk to me. Lots of people rely on lipreading to some degree to understand</a:t>
            </a:r>
            <a:endParaRPr lang="en-US"/>
          </a:p>
        </p:txBody>
      </p:sp>
      <p:sp>
        <p:nvSpPr>
          <p:cNvPr id="10" name="object 18">
            <a:extLst>
              <a:ext uri="{FF2B5EF4-FFF2-40B4-BE49-F238E27FC236}">
                <a16:creationId xmlns:a16="http://schemas.microsoft.com/office/drawing/2014/main" id="{3BDC27EA-4945-C8CD-05B2-4B4AF4FA403E}"/>
              </a:ext>
            </a:extLst>
          </p:cNvPr>
          <p:cNvSpPr txBox="1">
            <a:spLocks/>
          </p:cNvSpPr>
          <p:nvPr/>
        </p:nvSpPr>
        <p:spPr>
          <a:xfrm>
            <a:off x="9863091" y="3026980"/>
            <a:ext cx="2365331" cy="2320507"/>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5000" spc="-10">
                <a:solidFill>
                  <a:srgbClr val="2A4A1E"/>
                </a:solidFill>
              </a:rPr>
              <a:t>02.</a:t>
            </a:r>
            <a:endParaRPr lang="en-US" sz="15000"/>
          </a:p>
        </p:txBody>
      </p:sp>
    </p:spTree>
    <p:extLst>
      <p:ext uri="{BB962C8B-B14F-4D97-AF65-F5344CB8AC3E}">
        <p14:creationId xmlns:p14="http://schemas.microsoft.com/office/powerpoint/2010/main" val="2743962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ED1D5312-CA46-FADD-755D-E50FE138B5EB}"/>
              </a:ext>
            </a:extLst>
          </p:cNvPr>
          <p:cNvGrpSpPr/>
          <p:nvPr/>
        </p:nvGrpSpPr>
        <p:grpSpPr>
          <a:xfrm>
            <a:off x="16755678" y="9654663"/>
            <a:ext cx="2455344" cy="758169"/>
            <a:chOff x="1308860" y="1308858"/>
            <a:chExt cx="2968088" cy="911204"/>
          </a:xfrm>
        </p:grpSpPr>
        <p:sp>
          <p:nvSpPr>
            <p:cNvPr id="6" name="object 20">
              <a:extLst>
                <a:ext uri="{FF2B5EF4-FFF2-40B4-BE49-F238E27FC236}">
                  <a16:creationId xmlns:a16="http://schemas.microsoft.com/office/drawing/2014/main" id="{8E2D429E-6577-DBEC-6423-0527CA278F42}"/>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7" name="object 21">
              <a:extLst>
                <a:ext uri="{FF2B5EF4-FFF2-40B4-BE49-F238E27FC236}">
                  <a16:creationId xmlns:a16="http://schemas.microsoft.com/office/drawing/2014/main" id="{4308D1E9-D3AC-67FA-4CA4-1930363223CD}"/>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8" name="object 22">
              <a:extLst>
                <a:ext uri="{FF2B5EF4-FFF2-40B4-BE49-F238E27FC236}">
                  <a16:creationId xmlns:a16="http://schemas.microsoft.com/office/drawing/2014/main" id="{4EB2BE8E-6D72-FCCB-9A65-053A798DA3B0}"/>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9" name="object 23">
              <a:extLst>
                <a:ext uri="{FF2B5EF4-FFF2-40B4-BE49-F238E27FC236}">
                  <a16:creationId xmlns:a16="http://schemas.microsoft.com/office/drawing/2014/main" id="{A5713D92-7410-7A98-D7A6-731AA7CAEBCE}"/>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3" name="object 24">
              <a:extLst>
                <a:ext uri="{FF2B5EF4-FFF2-40B4-BE49-F238E27FC236}">
                  <a16:creationId xmlns:a16="http://schemas.microsoft.com/office/drawing/2014/main" id="{69491987-17A1-1381-297E-A2A1AF71084C}"/>
                </a:ext>
              </a:extLst>
            </p:cNvPr>
            <p:cNvPicPr/>
            <p:nvPr/>
          </p:nvPicPr>
          <p:blipFill>
            <a:blip r:embed="rId3" cstate="print"/>
            <a:stretch>
              <a:fillRect/>
            </a:stretch>
          </p:blipFill>
          <p:spPr>
            <a:xfrm>
              <a:off x="1561247" y="1810359"/>
              <a:ext cx="81369" cy="81400"/>
            </a:xfrm>
            <a:prstGeom prst="rect">
              <a:avLst/>
            </a:prstGeom>
          </p:spPr>
        </p:pic>
        <p:pic>
          <p:nvPicPr>
            <p:cNvPr id="15" name="object 25">
              <a:extLst>
                <a:ext uri="{FF2B5EF4-FFF2-40B4-BE49-F238E27FC236}">
                  <a16:creationId xmlns:a16="http://schemas.microsoft.com/office/drawing/2014/main" id="{7DC7F356-0482-3D25-CA41-A0BF614F913C}"/>
                </a:ext>
              </a:extLst>
            </p:cNvPr>
            <p:cNvPicPr/>
            <p:nvPr/>
          </p:nvPicPr>
          <p:blipFill>
            <a:blip r:embed="rId4" cstate="print"/>
            <a:stretch>
              <a:fillRect/>
            </a:stretch>
          </p:blipFill>
          <p:spPr>
            <a:xfrm>
              <a:off x="1561247" y="2138431"/>
              <a:ext cx="81369" cy="81400"/>
            </a:xfrm>
            <a:prstGeom prst="rect">
              <a:avLst/>
            </a:prstGeom>
          </p:spPr>
        </p:pic>
        <p:pic>
          <p:nvPicPr>
            <p:cNvPr id="17" name="object 26">
              <a:extLst>
                <a:ext uri="{FF2B5EF4-FFF2-40B4-BE49-F238E27FC236}">
                  <a16:creationId xmlns:a16="http://schemas.microsoft.com/office/drawing/2014/main" id="{552706D8-C997-B951-406E-803F765FE8EC}"/>
                </a:ext>
              </a:extLst>
            </p:cNvPr>
            <p:cNvPicPr/>
            <p:nvPr/>
          </p:nvPicPr>
          <p:blipFill>
            <a:blip r:embed="rId5" cstate="print"/>
            <a:stretch>
              <a:fillRect/>
            </a:stretch>
          </p:blipFill>
          <p:spPr>
            <a:xfrm>
              <a:off x="2289135" y="1936574"/>
              <a:ext cx="1987813" cy="228265"/>
            </a:xfrm>
            <a:prstGeom prst="rect">
              <a:avLst/>
            </a:prstGeom>
          </p:spPr>
        </p:pic>
        <p:grpSp>
          <p:nvGrpSpPr>
            <p:cNvPr id="19" name="object 27">
              <a:extLst>
                <a:ext uri="{FF2B5EF4-FFF2-40B4-BE49-F238E27FC236}">
                  <a16:creationId xmlns:a16="http://schemas.microsoft.com/office/drawing/2014/main" id="{65447BF0-D8D9-1116-412D-3BAAF77981CF}"/>
                </a:ext>
              </a:extLst>
            </p:cNvPr>
            <p:cNvGrpSpPr/>
            <p:nvPr/>
          </p:nvGrpSpPr>
          <p:grpSpPr>
            <a:xfrm>
              <a:off x="2282499" y="1414772"/>
              <a:ext cx="1633751" cy="460907"/>
              <a:chOff x="2282499" y="1414772"/>
              <a:chExt cx="1633751" cy="460907"/>
            </a:xfrm>
          </p:grpSpPr>
          <p:pic>
            <p:nvPicPr>
              <p:cNvPr id="22" name="object 28">
                <a:extLst>
                  <a:ext uri="{FF2B5EF4-FFF2-40B4-BE49-F238E27FC236}">
                    <a16:creationId xmlns:a16="http://schemas.microsoft.com/office/drawing/2014/main" id="{E945146E-0819-67FF-AB4F-51A927262227}"/>
                  </a:ext>
                </a:extLst>
              </p:cNvPr>
              <p:cNvPicPr/>
              <p:nvPr/>
            </p:nvPicPr>
            <p:blipFill>
              <a:blip r:embed="rId6" cstate="print"/>
              <a:stretch>
                <a:fillRect/>
              </a:stretch>
            </p:blipFill>
            <p:spPr>
              <a:xfrm>
                <a:off x="2282499" y="1680345"/>
                <a:ext cx="1633751" cy="195334"/>
              </a:xfrm>
              <a:prstGeom prst="rect">
                <a:avLst/>
              </a:prstGeom>
            </p:spPr>
          </p:pic>
          <p:pic>
            <p:nvPicPr>
              <p:cNvPr id="23" name="object 29">
                <a:extLst>
                  <a:ext uri="{FF2B5EF4-FFF2-40B4-BE49-F238E27FC236}">
                    <a16:creationId xmlns:a16="http://schemas.microsoft.com/office/drawing/2014/main" id="{FA323839-DA0C-F6D1-CD19-35C1B6B52470}"/>
                  </a:ext>
                </a:extLst>
              </p:cNvPr>
              <p:cNvPicPr/>
              <p:nvPr/>
            </p:nvPicPr>
            <p:blipFill>
              <a:blip r:embed="rId7" cstate="print"/>
              <a:stretch>
                <a:fillRect/>
              </a:stretch>
            </p:blipFill>
            <p:spPr>
              <a:xfrm>
                <a:off x="2285695" y="1414772"/>
                <a:ext cx="1563952" cy="228265"/>
              </a:xfrm>
              <a:prstGeom prst="rect">
                <a:avLst/>
              </a:prstGeom>
            </p:spPr>
          </p:pic>
        </p:grpSp>
        <p:sp>
          <p:nvSpPr>
            <p:cNvPr id="21" name="object 30">
              <a:extLst>
                <a:ext uri="{FF2B5EF4-FFF2-40B4-BE49-F238E27FC236}">
                  <a16:creationId xmlns:a16="http://schemas.microsoft.com/office/drawing/2014/main" id="{9032EE91-140F-B7F3-AD13-FE35C849ADC6}"/>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6" name="object 18">
            <a:extLst>
              <a:ext uri="{FF2B5EF4-FFF2-40B4-BE49-F238E27FC236}">
                <a16:creationId xmlns:a16="http://schemas.microsoft.com/office/drawing/2014/main" id="{41AFD24C-5638-9D33-3B67-1AE1002429B7}"/>
              </a:ext>
            </a:extLst>
          </p:cNvPr>
          <p:cNvSpPr txBox="1">
            <a:spLocks/>
          </p:cNvSpPr>
          <p:nvPr/>
        </p:nvSpPr>
        <p:spPr>
          <a:xfrm>
            <a:off x="1071263" y="736591"/>
            <a:ext cx="17378027"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COMMUNICATION TIPS</a:t>
            </a:r>
            <a:endParaRPr lang="en-US" sz="9550"/>
          </a:p>
        </p:txBody>
      </p:sp>
      <p:sp>
        <p:nvSpPr>
          <p:cNvPr id="28" name="object 18">
            <a:extLst>
              <a:ext uri="{FF2B5EF4-FFF2-40B4-BE49-F238E27FC236}">
                <a16:creationId xmlns:a16="http://schemas.microsoft.com/office/drawing/2014/main" id="{CE601058-6DFE-D1F2-3AF0-94318DEAD71F}"/>
              </a:ext>
            </a:extLst>
          </p:cNvPr>
          <p:cNvSpPr txBox="1">
            <a:spLocks/>
          </p:cNvSpPr>
          <p:nvPr/>
        </p:nvSpPr>
        <p:spPr>
          <a:xfrm>
            <a:off x="3436592" y="3479895"/>
            <a:ext cx="5209957" cy="1704954"/>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lnSpc>
                <a:spcPts val="6620"/>
              </a:lnSpc>
            </a:pPr>
            <a:r>
              <a:rPr lang="en-US" sz="6600" spc="-10">
                <a:solidFill>
                  <a:srgbClr val="2A4A1E"/>
                </a:solidFill>
              </a:rPr>
              <a:t>Be </a:t>
            </a:r>
            <a:br>
              <a:rPr lang="en-US" sz="6600" spc="-10">
                <a:solidFill>
                  <a:srgbClr val="2A4A1E"/>
                </a:solidFill>
              </a:rPr>
            </a:br>
            <a:r>
              <a:rPr lang="en-US" sz="6600" spc="-10">
                <a:solidFill>
                  <a:srgbClr val="2A4A1E"/>
                </a:solidFill>
              </a:rPr>
              <a:t>patient</a:t>
            </a:r>
            <a:endParaRPr lang="en-US" sz="6600"/>
          </a:p>
        </p:txBody>
      </p:sp>
      <p:sp>
        <p:nvSpPr>
          <p:cNvPr id="29" name="object 18">
            <a:extLst>
              <a:ext uri="{FF2B5EF4-FFF2-40B4-BE49-F238E27FC236}">
                <a16:creationId xmlns:a16="http://schemas.microsoft.com/office/drawing/2014/main" id="{BAFFDEAE-ED4A-62A0-6C17-AD6B6B3E0257}"/>
              </a:ext>
            </a:extLst>
          </p:cNvPr>
          <p:cNvSpPr txBox="1">
            <a:spLocks/>
          </p:cNvSpPr>
          <p:nvPr/>
        </p:nvSpPr>
        <p:spPr>
          <a:xfrm>
            <a:off x="1070561" y="5372276"/>
            <a:ext cx="5347172" cy="1674176"/>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r>
              <a:rPr lang="en-US" sz="3600" b="0" spc="-10">
                <a:solidFill>
                  <a:srgbClr val="2A4A1E"/>
                </a:solidFill>
                <a:latin typeface="Noto Sans"/>
                <a:ea typeface="Noto Sans"/>
                <a:cs typeface="Noto Sans"/>
              </a:rPr>
              <a:t>Don’t be afraid to </a:t>
            </a:r>
            <a:r>
              <a:rPr lang="en-US" sz="3600" spc="-10">
                <a:solidFill>
                  <a:srgbClr val="2A4A1E"/>
                </a:solidFill>
                <a:latin typeface="Noto Sans"/>
                <a:ea typeface="Noto Sans"/>
                <a:cs typeface="Noto Sans"/>
              </a:rPr>
              <a:t>repeat or rephrase </a:t>
            </a:r>
            <a:r>
              <a:rPr lang="en-US" sz="3600" b="0" spc="-10">
                <a:solidFill>
                  <a:srgbClr val="2A4A1E"/>
                </a:solidFill>
                <a:latin typeface="Noto Sans"/>
                <a:ea typeface="Noto Sans"/>
                <a:cs typeface="Noto Sans"/>
              </a:rPr>
              <a:t>and try something different</a:t>
            </a:r>
            <a:endParaRPr lang="en-US"/>
          </a:p>
        </p:txBody>
      </p:sp>
      <p:sp>
        <p:nvSpPr>
          <p:cNvPr id="33" name="object 18">
            <a:extLst>
              <a:ext uri="{FF2B5EF4-FFF2-40B4-BE49-F238E27FC236}">
                <a16:creationId xmlns:a16="http://schemas.microsoft.com/office/drawing/2014/main" id="{A993CFCE-2B07-F8B0-5085-3745769012E2}"/>
              </a:ext>
            </a:extLst>
          </p:cNvPr>
          <p:cNvSpPr txBox="1">
            <a:spLocks/>
          </p:cNvSpPr>
          <p:nvPr/>
        </p:nvSpPr>
        <p:spPr>
          <a:xfrm>
            <a:off x="1071262" y="3051769"/>
            <a:ext cx="2365330" cy="2320507"/>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5000" spc="-10">
                <a:solidFill>
                  <a:srgbClr val="2A4A1E"/>
                </a:solidFill>
              </a:rPr>
              <a:t>03.</a:t>
            </a:r>
            <a:endParaRPr lang="en-US" sz="15000"/>
          </a:p>
        </p:txBody>
      </p:sp>
      <p:sp>
        <p:nvSpPr>
          <p:cNvPr id="3" name="object 18">
            <a:extLst>
              <a:ext uri="{FF2B5EF4-FFF2-40B4-BE49-F238E27FC236}">
                <a16:creationId xmlns:a16="http://schemas.microsoft.com/office/drawing/2014/main" id="{4990E81A-A2AD-5B64-970F-ED7BDABB5505}"/>
              </a:ext>
            </a:extLst>
          </p:cNvPr>
          <p:cNvSpPr txBox="1">
            <a:spLocks/>
          </p:cNvSpPr>
          <p:nvPr/>
        </p:nvSpPr>
        <p:spPr>
          <a:xfrm>
            <a:off x="12228422" y="3455106"/>
            <a:ext cx="5209957" cy="1704954"/>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lnSpc>
                <a:spcPts val="6620"/>
              </a:lnSpc>
            </a:pPr>
            <a:r>
              <a:rPr lang="en-US" sz="6600" spc="-10">
                <a:solidFill>
                  <a:srgbClr val="2A4A1E"/>
                </a:solidFill>
              </a:rPr>
              <a:t>And </a:t>
            </a:r>
            <a:br>
              <a:rPr lang="en-US" sz="6600" spc="-10">
                <a:solidFill>
                  <a:srgbClr val="2A4A1E"/>
                </a:solidFill>
              </a:rPr>
            </a:br>
            <a:r>
              <a:rPr lang="en-US" sz="6600" spc="-10">
                <a:solidFill>
                  <a:srgbClr val="2A4A1E"/>
                </a:solidFill>
              </a:rPr>
              <a:t>never say</a:t>
            </a:r>
            <a:endParaRPr lang="en-US" sz="6600"/>
          </a:p>
        </p:txBody>
      </p:sp>
      <p:sp>
        <p:nvSpPr>
          <p:cNvPr id="10" name="object 18">
            <a:extLst>
              <a:ext uri="{FF2B5EF4-FFF2-40B4-BE49-F238E27FC236}">
                <a16:creationId xmlns:a16="http://schemas.microsoft.com/office/drawing/2014/main" id="{3BDC27EA-4945-C8CD-05B2-4B4AF4FA403E}"/>
              </a:ext>
            </a:extLst>
          </p:cNvPr>
          <p:cNvSpPr txBox="1">
            <a:spLocks/>
          </p:cNvSpPr>
          <p:nvPr/>
        </p:nvSpPr>
        <p:spPr>
          <a:xfrm>
            <a:off x="9863091" y="3026980"/>
            <a:ext cx="2365331" cy="2320507"/>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5000" spc="-10">
                <a:solidFill>
                  <a:srgbClr val="2A4A1E"/>
                </a:solidFill>
              </a:rPr>
              <a:t>04.</a:t>
            </a:r>
            <a:endParaRPr lang="en-US" sz="15000"/>
          </a:p>
        </p:txBody>
      </p:sp>
      <p:pic>
        <p:nvPicPr>
          <p:cNvPr id="12" name="Picture 11" descr="A clock with a yellow border&#10;&#10;Description automatically generated">
            <a:extLst>
              <a:ext uri="{FF2B5EF4-FFF2-40B4-BE49-F238E27FC236}">
                <a16:creationId xmlns:a16="http://schemas.microsoft.com/office/drawing/2014/main" id="{42434B64-1C7A-298D-5C63-0A93C35A661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00844" y="3131786"/>
            <a:ext cx="3329788" cy="3329788"/>
          </a:xfrm>
          <a:prstGeom prst="rect">
            <a:avLst/>
          </a:prstGeom>
        </p:spPr>
      </p:pic>
      <p:pic>
        <p:nvPicPr>
          <p:cNvPr id="16" name="Picture 15" descr="A white and green chat bubble with a question mark&#10;&#10;Description automatically generated">
            <a:extLst>
              <a:ext uri="{FF2B5EF4-FFF2-40B4-BE49-F238E27FC236}">
                <a16:creationId xmlns:a16="http://schemas.microsoft.com/office/drawing/2014/main" id="{BE94A4B6-D7CE-C5F4-1F47-C6EBB9B9818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369824" y="2967038"/>
            <a:ext cx="3874030" cy="3874030"/>
          </a:xfrm>
          <a:prstGeom prst="rect">
            <a:avLst/>
          </a:prstGeom>
        </p:spPr>
      </p:pic>
      <p:pic>
        <p:nvPicPr>
          <p:cNvPr id="20" name="Picture 19" descr="Green text on a black background&#10;&#10;Description automatically generated">
            <a:extLst>
              <a:ext uri="{FF2B5EF4-FFF2-40B4-BE49-F238E27FC236}">
                <a16:creationId xmlns:a16="http://schemas.microsoft.com/office/drawing/2014/main" id="{E9B3A0ED-237D-4E2B-D7B7-7831F654EEA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26435" y="5292096"/>
            <a:ext cx="5936897" cy="2686379"/>
          </a:xfrm>
          <a:prstGeom prst="rect">
            <a:avLst/>
          </a:prstGeom>
        </p:spPr>
      </p:pic>
    </p:spTree>
    <p:extLst>
      <p:ext uri="{BB962C8B-B14F-4D97-AF65-F5344CB8AC3E}">
        <p14:creationId xmlns:p14="http://schemas.microsoft.com/office/powerpoint/2010/main" val="354336958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1271B01-9415-8488-4F25-60299A1AE1DF}"/>
              </a:ext>
            </a:extLst>
          </p:cNvPr>
          <p:cNvSpPr txBox="1"/>
          <p:nvPr/>
        </p:nvSpPr>
        <p:spPr>
          <a:xfrm>
            <a:off x="1038963" y="2795585"/>
            <a:ext cx="9530769" cy="8063746"/>
          </a:xfrm>
          <a:prstGeom prst="rect">
            <a:avLst/>
          </a:prstGeom>
          <a:noFill/>
        </p:spPr>
        <p:txBody>
          <a:bodyPr wrap="square">
            <a:spAutoFit/>
          </a:bodyPr>
          <a:lstStyle/>
          <a:p>
            <a:pPr marL="457200" indent="-457200" algn="l">
              <a:spcAft>
                <a:spcPts val="1500"/>
              </a:spcAft>
              <a:buFont typeface="Arial" panose="020B0604020202020204" pitchFamily="34" charset="0"/>
              <a:buChar char="•"/>
            </a:pPr>
            <a:r>
              <a:rPr lang="en-GB" sz="3600">
                <a:solidFill>
                  <a:srgbClr val="2A4A1E"/>
                </a:solidFill>
                <a:latin typeface="Noto Sans" panose="020B0502040504020204" pitchFamily="34" charset="0"/>
                <a:ea typeface="Noto Sans" panose="020B0502040504020204" pitchFamily="34" charset="0"/>
                <a:cs typeface="Noto Sans" panose="020B0502040504020204" pitchFamily="34" charset="0"/>
              </a:rPr>
              <a:t>Hearing aids </a:t>
            </a:r>
            <a:r>
              <a:rPr lang="en-GB" sz="3600" b="0" i="0">
                <a:solidFill>
                  <a:srgbClr val="2A4A1E"/>
                </a:solidFill>
                <a:effectLst/>
                <a:latin typeface="Noto Sans" panose="020B0502040504020204" pitchFamily="34" charset="0"/>
                <a:ea typeface="Noto Sans" panose="020B0502040504020204" pitchFamily="34" charset="0"/>
                <a:cs typeface="Noto Sans" panose="020B0502040504020204" pitchFamily="34" charset="0"/>
              </a:rPr>
              <a:t>are the most common option provided to help manage hearing loss. Sometimes, hearing aids can help make tinnitus less noticeable, too.</a:t>
            </a:r>
            <a:endParaRPr lang="en-GB" sz="3600">
              <a:solidFill>
                <a:srgbClr val="2A4A1E"/>
              </a:solidFill>
              <a:latin typeface="Noto Sans" panose="020B0502040504020204" pitchFamily="34" charset="0"/>
              <a:ea typeface="Noto Sans" panose="020B0502040504020204" pitchFamily="34" charset="0"/>
              <a:cs typeface="Noto Sans" panose="020B0502040504020204" pitchFamily="34" charset="0"/>
            </a:endParaRPr>
          </a:p>
          <a:p>
            <a:pPr marL="457200" indent="-457200" algn="l">
              <a:spcAft>
                <a:spcPts val="1500"/>
              </a:spcAft>
              <a:buFont typeface="Arial" panose="020B0604020202020204" pitchFamily="34" charset="0"/>
              <a:buChar char="•"/>
            </a:pPr>
            <a:r>
              <a:rPr lang="en-GB" sz="3600" b="0" i="0">
                <a:solidFill>
                  <a:srgbClr val="2A4A1E"/>
                </a:solidFill>
                <a:effectLst/>
                <a:latin typeface="Noto Sans" panose="020B0502040504020204" pitchFamily="34" charset="0"/>
                <a:ea typeface="Noto Sans" panose="020B0502040504020204" pitchFamily="34" charset="0"/>
                <a:cs typeface="Noto Sans" panose="020B0502040504020204" pitchFamily="34" charset="0"/>
              </a:rPr>
              <a:t>They come in different shapes and sizes, but all work in a similar way</a:t>
            </a:r>
            <a:r>
              <a:rPr lang="en-GB" sz="3600">
                <a:solidFill>
                  <a:srgbClr val="2A4A1E"/>
                </a:solidFill>
                <a:latin typeface="Noto Sans" panose="020B0502040504020204" pitchFamily="34" charset="0"/>
                <a:ea typeface="Noto Sans" panose="020B0502040504020204" pitchFamily="34" charset="0"/>
                <a:cs typeface="Noto Sans" panose="020B0502040504020204" pitchFamily="34" charset="0"/>
              </a:rPr>
              <a:t> – using m</a:t>
            </a:r>
            <a:r>
              <a:rPr lang="en-GB" sz="3600" b="0" i="0">
                <a:solidFill>
                  <a:srgbClr val="2A4A1E"/>
                </a:solidFill>
                <a:effectLst/>
                <a:latin typeface="Noto Sans" panose="020B0502040504020204" pitchFamily="34" charset="0"/>
                <a:ea typeface="Noto Sans" panose="020B0502040504020204" pitchFamily="34" charset="0"/>
                <a:cs typeface="Noto Sans" panose="020B0502040504020204" pitchFamily="34" charset="0"/>
              </a:rPr>
              <a:t>icrophones to pick up noises and adjust the sounds digitally</a:t>
            </a:r>
            <a:r>
              <a:rPr lang="en-GB" sz="3600">
                <a:solidFill>
                  <a:srgbClr val="2A4A1E"/>
                </a:solidFill>
                <a:latin typeface="Noto Sans" panose="020B0502040504020204" pitchFamily="34" charset="0"/>
                <a:ea typeface="Noto Sans" panose="020B0502040504020204" pitchFamily="34" charset="0"/>
                <a:cs typeface="Noto Sans" panose="020B0502040504020204" pitchFamily="34" charset="0"/>
              </a:rPr>
              <a:t>, specially programmed to match the results of hearing tests.</a:t>
            </a:r>
          </a:p>
          <a:p>
            <a:pPr marL="457200" indent="-457200" algn="l">
              <a:spcAft>
                <a:spcPts val="1500"/>
              </a:spcAft>
              <a:buFont typeface="Arial" panose="020B0604020202020204" pitchFamily="34" charset="0"/>
              <a:buChar char="•"/>
            </a:pPr>
            <a:endParaRPr lang="en-GB" sz="3600">
              <a:solidFill>
                <a:schemeClr val="bg2">
                  <a:lumMod val="10000"/>
                </a:schemeClr>
              </a:solidFill>
              <a:latin typeface="Noto Sans" panose="020B0502040504020204" pitchFamily="34" charset="0"/>
              <a:ea typeface="Noto Sans" panose="020B0502040504020204" pitchFamily="34" charset="0"/>
              <a:cs typeface="Noto Sans" panose="020B0502040504020204" pitchFamily="34" charset="0"/>
            </a:endParaRPr>
          </a:p>
          <a:p>
            <a:pPr marL="457200" indent="-457200" algn="l">
              <a:spcAft>
                <a:spcPts val="1500"/>
              </a:spcAft>
              <a:buFont typeface="Arial" panose="020B0604020202020204" pitchFamily="34" charset="0"/>
              <a:buChar char="•"/>
            </a:pPr>
            <a:endParaRPr lang="en-GB" sz="3600">
              <a:solidFill>
                <a:schemeClr val="bg2">
                  <a:lumMod val="10000"/>
                </a:schemeClr>
              </a:solidFill>
              <a:latin typeface="Noto Sans" panose="020B0502040504020204" pitchFamily="34" charset="0"/>
            </a:endParaRPr>
          </a:p>
          <a:p>
            <a:pPr lvl="1" algn="l">
              <a:spcAft>
                <a:spcPts val="1500"/>
              </a:spcAft>
            </a:pPr>
            <a:endParaRPr lang="en-GB" sz="3600" b="0" i="0">
              <a:solidFill>
                <a:schemeClr val="bg2">
                  <a:lumMod val="10000"/>
                </a:schemeClr>
              </a:solidFill>
              <a:effectLst/>
              <a:latin typeface="Noto Sans" panose="020B0502040504020204" pitchFamily="34" charset="0"/>
            </a:endParaRPr>
          </a:p>
        </p:txBody>
      </p:sp>
      <p:sp>
        <p:nvSpPr>
          <p:cNvPr id="4" name="Rectangle 3">
            <a:extLst>
              <a:ext uri="{FF2B5EF4-FFF2-40B4-BE49-F238E27FC236}">
                <a16:creationId xmlns:a16="http://schemas.microsoft.com/office/drawing/2014/main" id="{ECDDD13B-D2C7-CF33-7B3F-655E8E258B90}"/>
              </a:ext>
            </a:extLst>
          </p:cNvPr>
          <p:cNvSpPr/>
          <p:nvPr/>
        </p:nvSpPr>
        <p:spPr>
          <a:xfrm>
            <a:off x="15748000" y="8945380"/>
            <a:ext cx="3945467" cy="18919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61BF75FE-3D51-952D-8E0B-CC81D3775861}"/>
              </a:ext>
            </a:extLst>
          </p:cNvPr>
          <p:cNvGrpSpPr/>
          <p:nvPr/>
        </p:nvGrpSpPr>
        <p:grpSpPr>
          <a:xfrm>
            <a:off x="16755678" y="9654663"/>
            <a:ext cx="2455344" cy="758169"/>
            <a:chOff x="1308860" y="1308858"/>
            <a:chExt cx="2968088" cy="911204"/>
          </a:xfrm>
        </p:grpSpPr>
        <p:sp>
          <p:nvSpPr>
            <p:cNvPr id="7" name="object 20">
              <a:extLst>
                <a:ext uri="{FF2B5EF4-FFF2-40B4-BE49-F238E27FC236}">
                  <a16:creationId xmlns:a16="http://schemas.microsoft.com/office/drawing/2014/main" id="{9207E0BA-7BCA-EFB5-1A6D-0CA17DF164C8}"/>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8" name="object 21">
              <a:extLst>
                <a:ext uri="{FF2B5EF4-FFF2-40B4-BE49-F238E27FC236}">
                  <a16:creationId xmlns:a16="http://schemas.microsoft.com/office/drawing/2014/main" id="{02798D8E-B187-1D2E-4DFC-BA34A89E5527}"/>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9" name="object 22">
              <a:extLst>
                <a:ext uri="{FF2B5EF4-FFF2-40B4-BE49-F238E27FC236}">
                  <a16:creationId xmlns:a16="http://schemas.microsoft.com/office/drawing/2014/main" id="{DC91053B-4F4B-90EE-7F7B-6F1FF8E0090F}"/>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1" name="object 23">
              <a:extLst>
                <a:ext uri="{FF2B5EF4-FFF2-40B4-BE49-F238E27FC236}">
                  <a16:creationId xmlns:a16="http://schemas.microsoft.com/office/drawing/2014/main" id="{358B3352-D87C-751D-A25D-7BF300A7C2C0}"/>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2" name="object 24">
              <a:extLst>
                <a:ext uri="{FF2B5EF4-FFF2-40B4-BE49-F238E27FC236}">
                  <a16:creationId xmlns:a16="http://schemas.microsoft.com/office/drawing/2014/main" id="{6B564A66-0A8A-4C73-3C93-9D24C00CDC02}"/>
                </a:ext>
              </a:extLst>
            </p:cNvPr>
            <p:cNvPicPr/>
            <p:nvPr/>
          </p:nvPicPr>
          <p:blipFill>
            <a:blip r:embed="rId3" cstate="print"/>
            <a:stretch>
              <a:fillRect/>
            </a:stretch>
          </p:blipFill>
          <p:spPr>
            <a:xfrm>
              <a:off x="1561247" y="1810359"/>
              <a:ext cx="81369" cy="81400"/>
            </a:xfrm>
            <a:prstGeom prst="rect">
              <a:avLst/>
            </a:prstGeom>
          </p:spPr>
        </p:pic>
        <p:pic>
          <p:nvPicPr>
            <p:cNvPr id="13" name="object 25">
              <a:extLst>
                <a:ext uri="{FF2B5EF4-FFF2-40B4-BE49-F238E27FC236}">
                  <a16:creationId xmlns:a16="http://schemas.microsoft.com/office/drawing/2014/main" id="{375E0A07-97E6-1829-AABA-C35317FA9536}"/>
                </a:ext>
              </a:extLst>
            </p:cNvPr>
            <p:cNvPicPr/>
            <p:nvPr/>
          </p:nvPicPr>
          <p:blipFill>
            <a:blip r:embed="rId4" cstate="print"/>
            <a:stretch>
              <a:fillRect/>
            </a:stretch>
          </p:blipFill>
          <p:spPr>
            <a:xfrm>
              <a:off x="1561247" y="2138431"/>
              <a:ext cx="81369" cy="81400"/>
            </a:xfrm>
            <a:prstGeom prst="rect">
              <a:avLst/>
            </a:prstGeom>
          </p:spPr>
        </p:pic>
        <p:pic>
          <p:nvPicPr>
            <p:cNvPr id="14" name="object 26">
              <a:extLst>
                <a:ext uri="{FF2B5EF4-FFF2-40B4-BE49-F238E27FC236}">
                  <a16:creationId xmlns:a16="http://schemas.microsoft.com/office/drawing/2014/main" id="{331CFDAE-A2F2-2198-2922-F114A241BBCF}"/>
                </a:ext>
              </a:extLst>
            </p:cNvPr>
            <p:cNvPicPr/>
            <p:nvPr/>
          </p:nvPicPr>
          <p:blipFill>
            <a:blip r:embed="rId5" cstate="print"/>
            <a:stretch>
              <a:fillRect/>
            </a:stretch>
          </p:blipFill>
          <p:spPr>
            <a:xfrm>
              <a:off x="2289135" y="1936574"/>
              <a:ext cx="1987813" cy="228265"/>
            </a:xfrm>
            <a:prstGeom prst="rect">
              <a:avLst/>
            </a:prstGeom>
          </p:spPr>
        </p:pic>
        <p:grpSp>
          <p:nvGrpSpPr>
            <p:cNvPr id="15" name="object 27">
              <a:extLst>
                <a:ext uri="{FF2B5EF4-FFF2-40B4-BE49-F238E27FC236}">
                  <a16:creationId xmlns:a16="http://schemas.microsoft.com/office/drawing/2014/main" id="{DFE258A4-950E-0A5E-D118-90C38272DD10}"/>
                </a:ext>
              </a:extLst>
            </p:cNvPr>
            <p:cNvGrpSpPr/>
            <p:nvPr/>
          </p:nvGrpSpPr>
          <p:grpSpPr>
            <a:xfrm>
              <a:off x="2282499" y="1414772"/>
              <a:ext cx="1633751" cy="460907"/>
              <a:chOff x="2282499" y="1414772"/>
              <a:chExt cx="1633751" cy="460907"/>
            </a:xfrm>
          </p:grpSpPr>
          <p:pic>
            <p:nvPicPr>
              <p:cNvPr id="17" name="object 28">
                <a:extLst>
                  <a:ext uri="{FF2B5EF4-FFF2-40B4-BE49-F238E27FC236}">
                    <a16:creationId xmlns:a16="http://schemas.microsoft.com/office/drawing/2014/main" id="{72D77BEB-0C83-C4BA-9AAC-68B5FE555B72}"/>
                  </a:ext>
                </a:extLst>
              </p:cNvPr>
              <p:cNvPicPr/>
              <p:nvPr/>
            </p:nvPicPr>
            <p:blipFill>
              <a:blip r:embed="rId6" cstate="print"/>
              <a:stretch>
                <a:fillRect/>
              </a:stretch>
            </p:blipFill>
            <p:spPr>
              <a:xfrm>
                <a:off x="2282499" y="1680345"/>
                <a:ext cx="1633751" cy="195334"/>
              </a:xfrm>
              <a:prstGeom prst="rect">
                <a:avLst/>
              </a:prstGeom>
            </p:spPr>
          </p:pic>
          <p:pic>
            <p:nvPicPr>
              <p:cNvPr id="18" name="object 29">
                <a:extLst>
                  <a:ext uri="{FF2B5EF4-FFF2-40B4-BE49-F238E27FC236}">
                    <a16:creationId xmlns:a16="http://schemas.microsoft.com/office/drawing/2014/main" id="{25BC78C2-8CD0-4D66-E266-39BD83A8C9DA}"/>
                  </a:ext>
                </a:extLst>
              </p:cNvPr>
              <p:cNvPicPr/>
              <p:nvPr/>
            </p:nvPicPr>
            <p:blipFill>
              <a:blip r:embed="rId7" cstate="print"/>
              <a:stretch>
                <a:fillRect/>
              </a:stretch>
            </p:blipFill>
            <p:spPr>
              <a:xfrm>
                <a:off x="2285695" y="1414772"/>
                <a:ext cx="1563952" cy="228265"/>
              </a:xfrm>
              <a:prstGeom prst="rect">
                <a:avLst/>
              </a:prstGeom>
            </p:spPr>
          </p:pic>
        </p:grpSp>
        <p:sp>
          <p:nvSpPr>
            <p:cNvPr id="16" name="object 30">
              <a:extLst>
                <a:ext uri="{FF2B5EF4-FFF2-40B4-BE49-F238E27FC236}">
                  <a16:creationId xmlns:a16="http://schemas.microsoft.com/office/drawing/2014/main" id="{04B4B943-C442-3173-BC67-8D0B38E30D9A}"/>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1" name="object 18">
            <a:extLst>
              <a:ext uri="{FF2B5EF4-FFF2-40B4-BE49-F238E27FC236}">
                <a16:creationId xmlns:a16="http://schemas.microsoft.com/office/drawing/2014/main" id="{4D434951-8C93-BE6D-4F35-B3591D85C121}"/>
              </a:ext>
            </a:extLst>
          </p:cNvPr>
          <p:cNvSpPr txBox="1">
            <a:spLocks/>
          </p:cNvSpPr>
          <p:nvPr/>
        </p:nvSpPr>
        <p:spPr>
          <a:xfrm>
            <a:off x="1071263" y="736591"/>
            <a:ext cx="17378027"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HEARING AIDS</a:t>
            </a:r>
            <a:endParaRPr lang="en-US"/>
          </a:p>
        </p:txBody>
      </p:sp>
      <p:pic>
        <p:nvPicPr>
          <p:cNvPr id="3" name="Picture 2" descr="A close-up of a person holding a hearing aid&#10;&#10;Description automatically generated">
            <a:extLst>
              <a:ext uri="{FF2B5EF4-FFF2-40B4-BE49-F238E27FC236}">
                <a16:creationId xmlns:a16="http://schemas.microsoft.com/office/drawing/2014/main" id="{F80BEF6A-9338-5274-8A27-DFB21A180A4C}"/>
              </a:ext>
            </a:extLst>
          </p:cNvPr>
          <p:cNvPicPr>
            <a:picLocks noChangeAspect="1"/>
          </p:cNvPicPr>
          <p:nvPr/>
        </p:nvPicPr>
        <p:blipFill rotWithShape="1">
          <a:blip r:embed="rId8">
            <a:extLst>
              <a:ext uri="{28A0092B-C50C-407E-A947-70E740481C1C}">
                <a14:useLocalDpi xmlns:a14="http://schemas.microsoft.com/office/drawing/2010/main" val="0"/>
              </a:ext>
            </a:extLst>
          </a:blip>
          <a:srcRect l="9072" t="20889" r="32944" b="35688"/>
          <a:stretch/>
        </p:blipFill>
        <p:spPr>
          <a:xfrm>
            <a:off x="12505422" y="942467"/>
            <a:ext cx="6705600" cy="7532463"/>
          </a:xfrm>
          <a:prstGeom prst="rect">
            <a:avLst/>
          </a:prstGeom>
        </p:spPr>
      </p:pic>
    </p:spTree>
    <p:extLst>
      <p:ext uri="{BB962C8B-B14F-4D97-AF65-F5344CB8AC3E}">
        <p14:creationId xmlns:p14="http://schemas.microsoft.com/office/powerpoint/2010/main" val="210028523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B5F26-1F61-21BC-9B4C-DB09F6F63CE4}"/>
            </a:ext>
          </a:extLst>
        </p:cNvPr>
        <p:cNvGrpSpPr/>
        <p:nvPr/>
      </p:nvGrpSpPr>
      <p:grpSpPr>
        <a:xfrm>
          <a:off x="0" y="0"/>
          <a:ext cx="0" cy="0"/>
          <a:chOff x="0" y="0"/>
          <a:chExt cx="0" cy="0"/>
        </a:xfrm>
      </p:grpSpPr>
      <p:pic>
        <p:nvPicPr>
          <p:cNvPr id="1026" name="Picture 2" descr="A cartoon of a person with a visable Cochlear implant&#10;">
            <a:extLst>
              <a:ext uri="{FF2B5EF4-FFF2-40B4-BE49-F238E27FC236}">
                <a16:creationId xmlns:a16="http://schemas.microsoft.com/office/drawing/2014/main" id="{A89AA916-D002-57D6-F956-BA6B40513663}"/>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290" r="290"/>
          <a:stretch>
            <a:fillRect/>
          </a:stretch>
        </p:blipFill>
        <p:spPr bwMode="auto">
          <a:xfrm>
            <a:off x="13217124" y="2514904"/>
            <a:ext cx="6391675" cy="6429642"/>
          </a:xfrm>
          <a:prstGeom prst="rect">
            <a:avLst/>
          </a:prstGeom>
          <a:noFill/>
          <a:extLst>
            <a:ext uri="{909E8E84-426E-40DD-AFC4-6F175D3DCCD1}">
              <a14:hiddenFill xmlns:a14="http://schemas.microsoft.com/office/drawing/2010/main">
                <a:solidFill>
                  <a:srgbClr val="FFFFFF"/>
                </a:solidFill>
              </a14:hiddenFill>
            </a:ext>
          </a:extLst>
        </p:spPr>
      </p:pic>
      <p:sp>
        <p:nvSpPr>
          <p:cNvPr id="4" name="object 18">
            <a:extLst>
              <a:ext uri="{FF2B5EF4-FFF2-40B4-BE49-F238E27FC236}">
                <a16:creationId xmlns:a16="http://schemas.microsoft.com/office/drawing/2014/main" id="{2BA0A3C9-6B41-AEA6-689E-0DB116ABC42D}"/>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HEARING AIDS</a:t>
            </a:r>
            <a:endParaRPr lang="en-US"/>
          </a:p>
        </p:txBody>
      </p:sp>
      <p:sp>
        <p:nvSpPr>
          <p:cNvPr id="8" name="TextBox 7">
            <a:extLst>
              <a:ext uri="{FF2B5EF4-FFF2-40B4-BE49-F238E27FC236}">
                <a16:creationId xmlns:a16="http://schemas.microsoft.com/office/drawing/2014/main" id="{909174B9-455E-0D75-61AC-1000806F47DD}"/>
              </a:ext>
            </a:extLst>
          </p:cNvPr>
          <p:cNvSpPr txBox="1"/>
          <p:nvPr/>
        </p:nvSpPr>
        <p:spPr>
          <a:xfrm>
            <a:off x="1016004" y="2777414"/>
            <a:ext cx="13788963" cy="6017032"/>
          </a:xfrm>
          <a:prstGeom prst="rect">
            <a:avLst/>
          </a:prstGeom>
          <a:noFill/>
        </p:spPr>
        <p:txBody>
          <a:bodyPr wrap="square">
            <a:spAutoFit/>
          </a:bodyPr>
          <a:lstStyle/>
          <a:p>
            <a:pPr marL="457200" indent="-457200" algn="l">
              <a:spcAft>
                <a:spcPts val="1500"/>
              </a:spcAft>
              <a:buFont typeface="Arial" panose="020B0604020202020204" pitchFamily="34" charset="0"/>
              <a:buChar char="•"/>
            </a:pPr>
            <a:r>
              <a:rPr lang="en-GB" sz="3600" dirty="0">
                <a:solidFill>
                  <a:srgbClr val="2A4A1E"/>
                </a:solidFill>
                <a:latin typeface="Noto Sans" panose="020B0502040504020204" pitchFamily="34" charset="0"/>
                <a:ea typeface="Noto Sans" panose="020B0502040504020204" pitchFamily="34" charset="0"/>
                <a:cs typeface="Noto Sans" panose="020B0502040504020204" pitchFamily="34" charset="0"/>
              </a:rPr>
              <a:t>Modern, good quality hearing aids are available for free on the NHS. Hearing aids can also be bought from private audiology services.</a:t>
            </a:r>
          </a:p>
          <a:p>
            <a:pPr marL="457200" indent="-457200" algn="l">
              <a:spcAft>
                <a:spcPts val="1500"/>
              </a:spcAft>
              <a:buFont typeface="Arial" panose="020B0604020202020204" pitchFamily="34" charset="0"/>
              <a:buChar char="•"/>
            </a:pPr>
            <a:r>
              <a:rPr kumimoji="0" lang="en-GB" sz="3600" b="0" i="0" u="none" strike="noStrike" kern="0" cap="none" spc="0" normalizeH="0" baseline="0" noProof="0" dirty="0">
                <a:ln>
                  <a:noFill/>
                </a:ln>
                <a:solidFill>
                  <a:srgbClr val="2A4A1E"/>
                </a:solidFill>
                <a:effectLst/>
                <a:uLnTx/>
                <a:uFillTx/>
                <a:latin typeface="Noto Sans" panose="020B0502040504020204" pitchFamily="34" charset="0"/>
                <a:ea typeface="Noto Sans" panose="020B0502040504020204" pitchFamily="34" charset="0"/>
                <a:cs typeface="Noto Sans" panose="020B0502040504020204" pitchFamily="34" charset="0"/>
              </a:rPr>
              <a:t>Hearing aids can:</a:t>
            </a:r>
          </a:p>
          <a:p>
            <a:pPr marL="1260000" marR="0" lvl="0" indent="-45720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3600" b="0" i="0" u="none" strike="noStrike" kern="0" cap="none" spc="0" normalizeH="0" baseline="0" noProof="0" dirty="0">
                <a:ln>
                  <a:noFill/>
                </a:ln>
                <a:solidFill>
                  <a:srgbClr val="2A4A1E"/>
                </a:solidFill>
                <a:effectLst/>
                <a:uLnTx/>
                <a:uFillTx/>
                <a:latin typeface="Noto Sans" panose="020B0502040504020204" pitchFamily="34" charset="0"/>
                <a:ea typeface="Noto Sans" panose="020B0502040504020204" pitchFamily="34" charset="0"/>
                <a:cs typeface="Noto Sans" panose="020B0502040504020204" pitchFamily="34" charset="0"/>
              </a:rPr>
              <a:t>make quieter sounds easier to hear</a:t>
            </a:r>
          </a:p>
          <a:p>
            <a:pPr marL="1260000" marR="0" lvl="0" indent="-45720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3600" b="0" i="0" u="none" strike="noStrike" kern="0" cap="none" spc="0" normalizeH="0" baseline="0" noProof="0" dirty="0">
                <a:ln>
                  <a:noFill/>
                </a:ln>
                <a:solidFill>
                  <a:srgbClr val="2A4A1E"/>
                </a:solidFill>
                <a:effectLst/>
                <a:uLnTx/>
                <a:uFillTx/>
                <a:latin typeface="Noto Sans" panose="020B0502040504020204" pitchFamily="34" charset="0"/>
                <a:ea typeface="Noto Sans" panose="020B0502040504020204" pitchFamily="34" charset="0"/>
                <a:cs typeface="Noto Sans" panose="020B0502040504020204" pitchFamily="34" charset="0"/>
              </a:rPr>
              <a:t>make loud sounds more comfortable</a:t>
            </a:r>
          </a:p>
          <a:p>
            <a:pPr marL="1260000" marR="0" lvl="0" indent="-45720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3600" b="0" i="0" u="none" strike="noStrike" kern="0" cap="none" spc="0" normalizeH="0" baseline="0" noProof="0" dirty="0">
                <a:ln>
                  <a:noFill/>
                </a:ln>
                <a:solidFill>
                  <a:srgbClr val="2A4A1E"/>
                </a:solidFill>
                <a:effectLst/>
                <a:uLnTx/>
                <a:uFillTx/>
                <a:latin typeface="Noto Sans" panose="020B0502040504020204" pitchFamily="34" charset="0"/>
                <a:ea typeface="Noto Sans" panose="020B0502040504020204" pitchFamily="34" charset="0"/>
                <a:cs typeface="Noto Sans" panose="020B0502040504020204" pitchFamily="34" charset="0"/>
              </a:rPr>
              <a:t>make conversations easier</a:t>
            </a:r>
          </a:p>
          <a:p>
            <a:pPr marL="1260000" marR="0" lvl="0" indent="-45720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3600" b="0" i="0" u="none" strike="noStrike" kern="0" cap="none" spc="0" normalizeH="0" baseline="0" noProof="0" dirty="0">
                <a:ln>
                  <a:noFill/>
                </a:ln>
                <a:solidFill>
                  <a:srgbClr val="2A4A1E"/>
                </a:solidFill>
                <a:effectLst/>
                <a:uLnTx/>
                <a:uFillTx/>
                <a:latin typeface="Noto Sans" panose="020B0502040504020204" pitchFamily="34" charset="0"/>
                <a:ea typeface="Noto Sans" panose="020B0502040504020204" pitchFamily="34" charset="0"/>
                <a:cs typeface="Noto Sans" panose="020B0502040504020204" pitchFamily="34" charset="0"/>
              </a:rPr>
              <a:t>help you hear on the phone</a:t>
            </a:r>
          </a:p>
          <a:p>
            <a:pPr marL="1260000" marR="0" lvl="0" indent="-45720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3600" b="0" i="0" u="none" strike="noStrike" kern="0" cap="none" spc="0" normalizeH="0" baseline="0" noProof="0" dirty="0">
                <a:ln>
                  <a:noFill/>
                </a:ln>
                <a:solidFill>
                  <a:srgbClr val="2A4A1E"/>
                </a:solidFill>
                <a:effectLst/>
                <a:uLnTx/>
                <a:uFillTx/>
                <a:latin typeface="Noto Sans" panose="020B0502040504020204" pitchFamily="34" charset="0"/>
                <a:ea typeface="Noto Sans" panose="020B0502040504020204" pitchFamily="34" charset="0"/>
                <a:cs typeface="Noto Sans" panose="020B0502040504020204" pitchFamily="34" charset="0"/>
              </a:rPr>
              <a:t>help you enjoy music, TV and the radio</a:t>
            </a:r>
          </a:p>
          <a:p>
            <a:pPr marL="1260000" marR="0" lvl="0" indent="-45720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3600" b="0" i="0" u="none" strike="noStrike" kern="0" cap="none" spc="0" normalizeH="0" baseline="0" noProof="0" dirty="0">
                <a:ln>
                  <a:noFill/>
                </a:ln>
                <a:solidFill>
                  <a:srgbClr val="2A4A1E"/>
                </a:solidFill>
                <a:effectLst/>
                <a:uLnTx/>
                <a:uFillTx/>
                <a:latin typeface="Noto Sans" panose="020B0502040504020204" pitchFamily="34" charset="0"/>
                <a:ea typeface="Noto Sans" panose="020B0502040504020204" pitchFamily="34" charset="0"/>
                <a:cs typeface="Noto Sans" panose="020B0502040504020204" pitchFamily="34" charset="0"/>
              </a:rPr>
              <a:t>reduce general background noises.</a:t>
            </a:r>
          </a:p>
        </p:txBody>
      </p:sp>
    </p:spTree>
    <p:extLst>
      <p:ext uri="{BB962C8B-B14F-4D97-AF65-F5344CB8AC3E}">
        <p14:creationId xmlns:p14="http://schemas.microsoft.com/office/powerpoint/2010/main" val="178658457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roup of black objects">
            <a:extLst>
              <a:ext uri="{FF2B5EF4-FFF2-40B4-BE49-F238E27FC236}">
                <a16:creationId xmlns:a16="http://schemas.microsoft.com/office/drawing/2014/main" id="{EC1C9F60-44FC-23FF-EBC5-16745929A51E}"/>
              </a:ext>
            </a:extLst>
          </p:cNvPr>
          <p:cNvPicPr>
            <a:picLocks noChangeAspect="1"/>
          </p:cNvPicPr>
          <p:nvPr/>
        </p:nvPicPr>
        <p:blipFill>
          <a:blip r:embed="rId3"/>
          <a:stretch>
            <a:fillRect/>
          </a:stretch>
        </p:blipFill>
        <p:spPr>
          <a:xfrm>
            <a:off x="10248297" y="2764978"/>
            <a:ext cx="9057927" cy="5995491"/>
          </a:xfrm>
          <a:prstGeom prst="rect">
            <a:avLst/>
          </a:prstGeom>
        </p:spPr>
      </p:pic>
      <p:sp>
        <p:nvSpPr>
          <p:cNvPr id="4" name="object 18">
            <a:extLst>
              <a:ext uri="{FF2B5EF4-FFF2-40B4-BE49-F238E27FC236}">
                <a16:creationId xmlns:a16="http://schemas.microsoft.com/office/drawing/2014/main" id="{20735BBF-0D33-D098-F869-A5B898F5C752}"/>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ASSISTIVE TECHNOLOGY</a:t>
            </a:r>
            <a:endParaRPr lang="en-US"/>
          </a:p>
        </p:txBody>
      </p:sp>
      <p:sp>
        <p:nvSpPr>
          <p:cNvPr id="10" name="Text Placeholder 2">
            <a:extLst>
              <a:ext uri="{FF2B5EF4-FFF2-40B4-BE49-F238E27FC236}">
                <a16:creationId xmlns:a16="http://schemas.microsoft.com/office/drawing/2014/main" id="{16FE99B9-6514-C2AC-DA83-AF0DA4D9CF2F}"/>
              </a:ext>
            </a:extLst>
          </p:cNvPr>
          <p:cNvSpPr>
            <a:spLocks noGrp="1"/>
          </p:cNvSpPr>
          <p:nvPr>
            <p:ph type="body" idx="1"/>
          </p:nvPr>
        </p:nvSpPr>
        <p:spPr>
          <a:xfrm>
            <a:off x="1071263" y="2764978"/>
            <a:ext cx="9342737" cy="8309967"/>
          </a:xfrm>
        </p:spPr>
        <p:txBody>
          <a:bodyPr wrap="square" lIns="0" tIns="0" rIns="0" bIns="0" anchor="t">
            <a:spAutoFit/>
          </a:bodyPr>
          <a:lstStyle/>
          <a:p>
            <a:pPr marL="457200" indent="-457200">
              <a:buFont typeface="Arial" panose="020B0604020202020204" pitchFamily="34" charset="0"/>
              <a:buChar char="•"/>
            </a:pPr>
            <a:r>
              <a:rPr lang="en-GB" sz="3600" b="0">
                <a:solidFill>
                  <a:srgbClr val="2A4A1E"/>
                </a:solidFill>
                <a:ea typeface="Noto Sans"/>
              </a:rPr>
              <a:t>Assistive Listening</a:t>
            </a:r>
          </a:p>
          <a:p>
            <a:pPr marL="457200" indent="-457200">
              <a:buFont typeface="Arial" panose="020B0604020202020204" pitchFamily="34" charset="0"/>
              <a:buChar char="•"/>
            </a:pPr>
            <a:r>
              <a:rPr lang="en-GB" sz="3600" b="0">
                <a:solidFill>
                  <a:srgbClr val="2A4A1E"/>
                </a:solidFill>
                <a:ea typeface="Noto Sans"/>
              </a:rPr>
              <a:t>Alerting &amp; Monitoring</a:t>
            </a:r>
          </a:p>
          <a:p>
            <a:pPr marL="457200" indent="-457200">
              <a:buFont typeface="Arial" panose="020B0604020202020204" pitchFamily="34" charset="0"/>
              <a:buChar char="•"/>
            </a:pPr>
            <a:r>
              <a:rPr lang="en-GB" sz="3600" b="0">
                <a:solidFill>
                  <a:srgbClr val="2A4A1E"/>
                </a:solidFill>
                <a:ea typeface="Noto Sans"/>
              </a:rPr>
              <a:t>Hearing Loops</a:t>
            </a:r>
          </a:p>
          <a:p>
            <a:pPr marL="457200" indent="-457200">
              <a:buFont typeface="Arial" panose="020B0604020202020204" pitchFamily="34" charset="0"/>
              <a:buChar char="•"/>
            </a:pPr>
            <a:r>
              <a:rPr lang="en-GB" sz="3600" b="0">
                <a:solidFill>
                  <a:srgbClr val="2A4A1E"/>
                </a:solidFill>
                <a:ea typeface="Noto Sans"/>
              </a:rPr>
              <a:t>Auracast</a:t>
            </a:r>
          </a:p>
          <a:p>
            <a:pPr marL="457200" indent="-457200">
              <a:buFont typeface="Arial" panose="020B0604020202020204" pitchFamily="34" charset="0"/>
              <a:buChar char="•"/>
            </a:pPr>
            <a:r>
              <a:rPr lang="en-GB" sz="3600" b="0">
                <a:solidFill>
                  <a:srgbClr val="2A4A1E"/>
                </a:solidFill>
                <a:ea typeface="Noto Sans"/>
              </a:rPr>
              <a:t>Headphones and Hearables</a:t>
            </a:r>
          </a:p>
          <a:p>
            <a:pPr marL="457200" indent="-457200">
              <a:buFont typeface="Arial" panose="020B0604020202020204" pitchFamily="34" charset="0"/>
              <a:buChar char="•"/>
            </a:pPr>
            <a:r>
              <a:rPr lang="en-GB" sz="3600" b="0">
                <a:solidFill>
                  <a:srgbClr val="2A4A1E"/>
                </a:solidFill>
                <a:ea typeface="Noto Sans"/>
              </a:rPr>
              <a:t>Mobile Apps</a:t>
            </a:r>
          </a:p>
          <a:p>
            <a:pPr marL="457200" indent="-457200">
              <a:buFont typeface="Arial" panose="020B0604020202020204" pitchFamily="34" charset="0"/>
              <a:buChar char="•"/>
            </a:pPr>
            <a:r>
              <a:rPr lang="en-GB" sz="3600" b="0">
                <a:solidFill>
                  <a:srgbClr val="2A4A1E"/>
                </a:solidFill>
                <a:ea typeface="Noto Sans"/>
              </a:rPr>
              <a:t>Where to buy...</a:t>
            </a:r>
          </a:p>
          <a:p>
            <a:pPr marL="457200" indent="-457200">
              <a:buFont typeface="Arial" panose="020B0604020202020204" pitchFamily="34" charset="0"/>
              <a:buChar char="•"/>
            </a:pPr>
            <a:r>
              <a:rPr lang="en-GB" sz="3600" b="0">
                <a:solidFill>
                  <a:srgbClr val="2A4A1E"/>
                </a:solidFill>
                <a:ea typeface="Noto Sans"/>
              </a:rPr>
              <a:t>Further information – RNID website</a:t>
            </a:r>
          </a:p>
          <a:p>
            <a:pPr marL="457200" indent="-457200">
              <a:buFont typeface="Arial" panose="020B0604020202020204" pitchFamily="34" charset="0"/>
              <a:buChar char="•"/>
            </a:pPr>
            <a:r>
              <a:rPr lang="en-GB" sz="3600" b="0">
                <a:solidFill>
                  <a:srgbClr val="2A4A1E"/>
                </a:solidFill>
                <a:ea typeface="Noto Sans"/>
              </a:rPr>
              <a:t>RNID is partnered with Connevans Limited – one of the UK’s leading suppliers of assistive technology</a:t>
            </a:r>
          </a:p>
          <a:p>
            <a:pPr marL="457200" indent="-457200">
              <a:buFont typeface="Arial" panose="020B0604020202020204" pitchFamily="34" charset="0"/>
              <a:buChar char="•"/>
            </a:pPr>
            <a:r>
              <a:rPr lang="en-GB" sz="3600" b="0">
                <a:solidFill>
                  <a:srgbClr val="2A4A1E"/>
                </a:solidFill>
                <a:ea typeface="Noto Sans"/>
              </a:rPr>
              <a:t>For every purchase made on our joint online shop, RNID receive a 10% donation</a:t>
            </a:r>
          </a:p>
          <a:p>
            <a:endParaRPr lang="en-GB" sz="3600">
              <a:ea typeface="Noto Sans"/>
            </a:endParaRPr>
          </a:p>
        </p:txBody>
      </p:sp>
    </p:spTree>
    <p:extLst>
      <p:ext uri="{BB962C8B-B14F-4D97-AF65-F5344CB8AC3E}">
        <p14:creationId xmlns:p14="http://schemas.microsoft.com/office/powerpoint/2010/main" val="98679433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5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fade">
                                      <p:cBhvr>
                                        <p:cTn id="37" dur="500"/>
                                        <p:tgtEl>
                                          <p:spTgt spid="1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xEl>
                                              <p:pRg st="7" end="7"/>
                                            </p:txEl>
                                          </p:spTgt>
                                        </p:tgtEl>
                                        <p:attrNameLst>
                                          <p:attrName>style.visibility</p:attrName>
                                        </p:attrNameLst>
                                      </p:cBhvr>
                                      <p:to>
                                        <p:strVal val="visible"/>
                                      </p:to>
                                    </p:set>
                                    <p:animEffect transition="in" filter="fade">
                                      <p:cBhvr>
                                        <p:cTn id="42" dur="500"/>
                                        <p:tgtEl>
                                          <p:spTgt spid="1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xEl>
                                              <p:pRg st="8" end="8"/>
                                            </p:txEl>
                                          </p:spTgt>
                                        </p:tgtEl>
                                        <p:attrNameLst>
                                          <p:attrName>style.visibility</p:attrName>
                                        </p:attrNameLst>
                                      </p:cBhvr>
                                      <p:to>
                                        <p:strVal val="visible"/>
                                      </p:to>
                                    </p:set>
                                    <p:animEffect transition="in" filter="fade">
                                      <p:cBhvr>
                                        <p:cTn id="47" dur="500"/>
                                        <p:tgtEl>
                                          <p:spTgt spid="10">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xEl>
                                              <p:pRg st="9" end="9"/>
                                            </p:txEl>
                                          </p:spTgt>
                                        </p:tgtEl>
                                        <p:attrNameLst>
                                          <p:attrName>style.visibility</p:attrName>
                                        </p:attrNameLst>
                                      </p:cBhvr>
                                      <p:to>
                                        <p:strVal val="visible"/>
                                      </p:to>
                                    </p:set>
                                    <p:animEffect transition="in" filter="fade">
                                      <p:cBhvr>
                                        <p:cTn id="52"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68228" y="1681368"/>
            <a:ext cx="8307874" cy="6490879"/>
          </a:xfrm>
          <a:prstGeom prst="rect">
            <a:avLst/>
          </a:prstGeom>
        </p:spPr>
        <p:txBody>
          <a:bodyPr vert="horz" wrap="square" lIns="0" tIns="12065" rIns="0" bIns="0" rtlCol="0" anchor="t">
            <a:spAutoFit/>
          </a:bodyPr>
          <a:lstStyle/>
          <a:p>
            <a:pPr marL="12700" marR="80645">
              <a:lnSpc>
                <a:spcPct val="100000"/>
              </a:lnSpc>
              <a:spcBef>
                <a:spcPts val="95"/>
              </a:spcBef>
            </a:pPr>
            <a:r>
              <a:rPr sz="3600" b="1">
                <a:solidFill>
                  <a:srgbClr val="2A4A1E"/>
                </a:solidFill>
                <a:latin typeface="NotoSans-ExtraBold"/>
                <a:cs typeface="NotoSans-ExtraBold"/>
              </a:rPr>
              <a:t>“</a:t>
            </a:r>
            <a:r>
              <a:rPr lang="en-GB" sz="3600" b="0" i="0">
                <a:solidFill>
                  <a:srgbClr val="2A4A1E"/>
                </a:solidFill>
                <a:effectLst/>
                <a:latin typeface="Noto Sans" panose="020B0502040504020204" pitchFamily="34" charset="0"/>
              </a:rPr>
              <a:t>The day I went to have my hearing aid fitted I felt okay and to be honest was not expecting much in terms of what I’d be able to hear in my left ear.</a:t>
            </a:r>
          </a:p>
          <a:p>
            <a:pPr marL="12700" marR="80645">
              <a:lnSpc>
                <a:spcPct val="100000"/>
              </a:lnSpc>
              <a:spcBef>
                <a:spcPts val="95"/>
              </a:spcBef>
            </a:pPr>
            <a:endParaRPr lang="en-GB" sz="3600">
              <a:solidFill>
                <a:srgbClr val="2A4A1E"/>
              </a:solidFill>
              <a:latin typeface="Noto Sans" panose="020B0502040504020204" pitchFamily="34" charset="0"/>
            </a:endParaRPr>
          </a:p>
          <a:p>
            <a:pPr marL="12700" marR="80645">
              <a:lnSpc>
                <a:spcPct val="100000"/>
              </a:lnSpc>
              <a:spcBef>
                <a:spcPts val="95"/>
              </a:spcBef>
            </a:pPr>
            <a:r>
              <a:rPr lang="en-GB" sz="3600" b="0" i="0">
                <a:solidFill>
                  <a:srgbClr val="2A4A1E"/>
                </a:solidFill>
                <a:effectLst/>
                <a:latin typeface="Noto Sans" panose="020B0502040504020204" pitchFamily="34" charset="0"/>
              </a:rPr>
              <a:t>But my hearing went from 20/30% to 60/70% which is a huge difference. I walked outside and could hear things that I hadn’t really heard in my bad ear like birds and planes in the sky.</a:t>
            </a:r>
            <a:r>
              <a:rPr lang="en-GB" sz="3600" b="1">
                <a:solidFill>
                  <a:srgbClr val="2A4A1E"/>
                </a:solidFill>
                <a:latin typeface="NotoSans-ExtraBold"/>
                <a:cs typeface="NotoSans-ExtraBold"/>
              </a:rPr>
              <a:t> </a:t>
            </a:r>
            <a:r>
              <a:rPr lang="en-GB" sz="3600" b="1" spc="-10">
                <a:solidFill>
                  <a:srgbClr val="2A4A1E"/>
                </a:solidFill>
                <a:latin typeface="NotoSans-ExtraBold"/>
                <a:cs typeface="NotoSans-ExtraBold"/>
              </a:rPr>
              <a:t>”</a:t>
            </a:r>
            <a:endParaRPr sz="3600">
              <a:solidFill>
                <a:srgbClr val="2A4A1E"/>
              </a:solidFill>
              <a:latin typeface="NotoSans-ExtraBold"/>
              <a:cs typeface="NotoSans-ExtraBold"/>
            </a:endParaRPr>
          </a:p>
          <a:p>
            <a:pPr marL="12700">
              <a:lnSpc>
                <a:spcPct val="100000"/>
              </a:lnSpc>
              <a:spcBef>
                <a:spcPts val="2800"/>
              </a:spcBef>
            </a:pPr>
            <a:r>
              <a:rPr sz="3600" b="1" spc="-25">
                <a:solidFill>
                  <a:srgbClr val="2A4A1E"/>
                </a:solidFill>
                <a:latin typeface="NotoSans-ExtraBold"/>
                <a:cs typeface="NotoSans-ExtraBold"/>
              </a:rPr>
              <a:t>-</a:t>
            </a:r>
            <a:r>
              <a:rPr lang="en-GB" sz="3600" b="1" spc="-25">
                <a:solidFill>
                  <a:srgbClr val="2A4A1E"/>
                </a:solidFill>
                <a:latin typeface="NotoSans-ExtraBold"/>
                <a:cs typeface="NotoSans-ExtraBold"/>
              </a:rPr>
              <a:t> </a:t>
            </a:r>
            <a:r>
              <a:rPr lang="en-GB" sz="3600" b="1" spc="-20">
                <a:solidFill>
                  <a:srgbClr val="2A4A1E"/>
                </a:solidFill>
                <a:latin typeface="NotoSans-ExtraBold"/>
                <a:cs typeface="NotoSans-ExtraBold"/>
              </a:rPr>
              <a:t>Shakib</a:t>
            </a:r>
            <a:endParaRPr sz="3600">
              <a:solidFill>
                <a:srgbClr val="2A4A1E"/>
              </a:solidFill>
              <a:latin typeface="NotoSans-ExtraBold"/>
              <a:cs typeface="NotoSans-ExtraBold"/>
            </a:endParaRPr>
          </a:p>
        </p:txBody>
      </p:sp>
      <p:pic>
        <p:nvPicPr>
          <p:cNvPr id="16" name="Picture 15" descr="A person with a beard&#10;&#10;Description automatically generated">
            <a:extLst>
              <a:ext uri="{FF2B5EF4-FFF2-40B4-BE49-F238E27FC236}">
                <a16:creationId xmlns:a16="http://schemas.microsoft.com/office/drawing/2014/main" id="{83C38EA0-DBE6-38D4-0D2B-014CB26587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0859" y="1820485"/>
            <a:ext cx="9793242" cy="6528828"/>
          </a:xfrm>
          <a:prstGeom prst="rect">
            <a:avLst/>
          </a:prstGeom>
        </p:spPr>
      </p:pic>
      <p:grpSp>
        <p:nvGrpSpPr>
          <p:cNvPr id="14" name="Group 13">
            <a:extLst>
              <a:ext uri="{FF2B5EF4-FFF2-40B4-BE49-F238E27FC236}">
                <a16:creationId xmlns:a16="http://schemas.microsoft.com/office/drawing/2014/main" id="{69F8B303-36D4-F5AE-F503-EB2537D367CE}"/>
              </a:ext>
            </a:extLst>
          </p:cNvPr>
          <p:cNvGrpSpPr/>
          <p:nvPr/>
        </p:nvGrpSpPr>
        <p:grpSpPr>
          <a:xfrm>
            <a:off x="16755678" y="9654663"/>
            <a:ext cx="2455344" cy="758169"/>
            <a:chOff x="1308860" y="1308858"/>
            <a:chExt cx="2968088" cy="911204"/>
          </a:xfrm>
        </p:grpSpPr>
        <p:sp>
          <p:nvSpPr>
            <p:cNvPr id="15" name="object 20">
              <a:extLst>
                <a:ext uri="{FF2B5EF4-FFF2-40B4-BE49-F238E27FC236}">
                  <a16:creationId xmlns:a16="http://schemas.microsoft.com/office/drawing/2014/main" id="{601457BE-AD71-27A7-73FF-003E9C0F957A}"/>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17" name="object 21">
              <a:extLst>
                <a:ext uri="{FF2B5EF4-FFF2-40B4-BE49-F238E27FC236}">
                  <a16:creationId xmlns:a16="http://schemas.microsoft.com/office/drawing/2014/main" id="{ED680330-02E3-DBEC-7EA4-7126AEB47A1A}"/>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8" name="object 22">
              <a:extLst>
                <a:ext uri="{FF2B5EF4-FFF2-40B4-BE49-F238E27FC236}">
                  <a16:creationId xmlns:a16="http://schemas.microsoft.com/office/drawing/2014/main" id="{B0F2E605-3F68-2DC4-8BA7-A0D2B53C36F8}"/>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9" name="object 23">
              <a:extLst>
                <a:ext uri="{FF2B5EF4-FFF2-40B4-BE49-F238E27FC236}">
                  <a16:creationId xmlns:a16="http://schemas.microsoft.com/office/drawing/2014/main" id="{C65CC993-E7A8-6988-AAF2-68B4ED3F3964}"/>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0" name="object 24">
              <a:extLst>
                <a:ext uri="{FF2B5EF4-FFF2-40B4-BE49-F238E27FC236}">
                  <a16:creationId xmlns:a16="http://schemas.microsoft.com/office/drawing/2014/main" id="{C98F44BC-CE2E-926F-D79E-CF7848BE2018}"/>
                </a:ext>
              </a:extLst>
            </p:cNvPr>
            <p:cNvPicPr/>
            <p:nvPr/>
          </p:nvPicPr>
          <p:blipFill>
            <a:blip r:embed="rId4" cstate="print"/>
            <a:stretch>
              <a:fillRect/>
            </a:stretch>
          </p:blipFill>
          <p:spPr>
            <a:xfrm>
              <a:off x="1561247" y="1810359"/>
              <a:ext cx="81369" cy="81400"/>
            </a:xfrm>
            <a:prstGeom prst="rect">
              <a:avLst/>
            </a:prstGeom>
          </p:spPr>
        </p:pic>
        <p:pic>
          <p:nvPicPr>
            <p:cNvPr id="21" name="object 25">
              <a:extLst>
                <a:ext uri="{FF2B5EF4-FFF2-40B4-BE49-F238E27FC236}">
                  <a16:creationId xmlns:a16="http://schemas.microsoft.com/office/drawing/2014/main" id="{E26898C6-5B96-894D-0C6D-BCE83994212E}"/>
                </a:ext>
              </a:extLst>
            </p:cNvPr>
            <p:cNvPicPr/>
            <p:nvPr/>
          </p:nvPicPr>
          <p:blipFill>
            <a:blip r:embed="rId5" cstate="print"/>
            <a:stretch>
              <a:fillRect/>
            </a:stretch>
          </p:blipFill>
          <p:spPr>
            <a:xfrm>
              <a:off x="1561247" y="2138431"/>
              <a:ext cx="81369" cy="81400"/>
            </a:xfrm>
            <a:prstGeom prst="rect">
              <a:avLst/>
            </a:prstGeom>
          </p:spPr>
        </p:pic>
        <p:pic>
          <p:nvPicPr>
            <p:cNvPr id="22" name="object 26">
              <a:extLst>
                <a:ext uri="{FF2B5EF4-FFF2-40B4-BE49-F238E27FC236}">
                  <a16:creationId xmlns:a16="http://schemas.microsoft.com/office/drawing/2014/main" id="{E8FC4ACB-7859-9382-9F7C-A4CD43DFB12F}"/>
                </a:ext>
              </a:extLst>
            </p:cNvPr>
            <p:cNvPicPr/>
            <p:nvPr/>
          </p:nvPicPr>
          <p:blipFill>
            <a:blip r:embed="rId6" cstate="print"/>
            <a:stretch>
              <a:fillRect/>
            </a:stretch>
          </p:blipFill>
          <p:spPr>
            <a:xfrm>
              <a:off x="2289135" y="1936574"/>
              <a:ext cx="1987813" cy="228265"/>
            </a:xfrm>
            <a:prstGeom prst="rect">
              <a:avLst/>
            </a:prstGeom>
          </p:spPr>
        </p:pic>
        <p:grpSp>
          <p:nvGrpSpPr>
            <p:cNvPr id="23" name="object 27">
              <a:extLst>
                <a:ext uri="{FF2B5EF4-FFF2-40B4-BE49-F238E27FC236}">
                  <a16:creationId xmlns:a16="http://schemas.microsoft.com/office/drawing/2014/main" id="{323D4876-D6C0-1D14-F7D7-F591D376F4AB}"/>
                </a:ext>
              </a:extLst>
            </p:cNvPr>
            <p:cNvGrpSpPr/>
            <p:nvPr/>
          </p:nvGrpSpPr>
          <p:grpSpPr>
            <a:xfrm>
              <a:off x="2282499" y="1414772"/>
              <a:ext cx="1633751" cy="460907"/>
              <a:chOff x="2282499" y="1414772"/>
              <a:chExt cx="1633751" cy="460907"/>
            </a:xfrm>
          </p:grpSpPr>
          <p:pic>
            <p:nvPicPr>
              <p:cNvPr id="25" name="object 28">
                <a:extLst>
                  <a:ext uri="{FF2B5EF4-FFF2-40B4-BE49-F238E27FC236}">
                    <a16:creationId xmlns:a16="http://schemas.microsoft.com/office/drawing/2014/main" id="{043BA0D8-4573-4E49-D852-003E329876A5}"/>
                  </a:ext>
                </a:extLst>
              </p:cNvPr>
              <p:cNvPicPr/>
              <p:nvPr/>
            </p:nvPicPr>
            <p:blipFill>
              <a:blip r:embed="rId7" cstate="print"/>
              <a:stretch>
                <a:fillRect/>
              </a:stretch>
            </p:blipFill>
            <p:spPr>
              <a:xfrm>
                <a:off x="2282499" y="1680345"/>
                <a:ext cx="1633751" cy="195334"/>
              </a:xfrm>
              <a:prstGeom prst="rect">
                <a:avLst/>
              </a:prstGeom>
            </p:spPr>
          </p:pic>
          <p:pic>
            <p:nvPicPr>
              <p:cNvPr id="26" name="object 29">
                <a:extLst>
                  <a:ext uri="{FF2B5EF4-FFF2-40B4-BE49-F238E27FC236}">
                    <a16:creationId xmlns:a16="http://schemas.microsoft.com/office/drawing/2014/main" id="{7A298B4B-8033-C43A-A37C-EBC7D4E4DA3F}"/>
                  </a:ext>
                </a:extLst>
              </p:cNvPr>
              <p:cNvPicPr/>
              <p:nvPr/>
            </p:nvPicPr>
            <p:blipFill>
              <a:blip r:embed="rId8" cstate="print"/>
              <a:stretch>
                <a:fillRect/>
              </a:stretch>
            </p:blipFill>
            <p:spPr>
              <a:xfrm>
                <a:off x="2285695" y="1414772"/>
                <a:ext cx="1563952" cy="228265"/>
              </a:xfrm>
              <a:prstGeom prst="rect">
                <a:avLst/>
              </a:prstGeom>
            </p:spPr>
          </p:pic>
        </p:grpSp>
        <p:sp>
          <p:nvSpPr>
            <p:cNvPr id="24" name="object 30">
              <a:extLst>
                <a:ext uri="{FF2B5EF4-FFF2-40B4-BE49-F238E27FC236}">
                  <a16:creationId xmlns:a16="http://schemas.microsoft.com/office/drawing/2014/main" id="{6D5B7A3C-561F-AA92-DB5C-A603D0BB4D14}"/>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01416897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888C2ADB-50BD-39BE-4991-83199F2316A9}"/>
              </a:ext>
            </a:extLst>
          </p:cNvPr>
          <p:cNvSpPr txBox="1"/>
          <p:nvPr/>
        </p:nvSpPr>
        <p:spPr>
          <a:xfrm>
            <a:off x="1071263" y="2115285"/>
            <a:ext cx="10880571"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GB"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Tinnitus is the name for hearing noises that are not caused by an outside source. </a:t>
            </a:r>
            <a:r>
              <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 </a:t>
            </a:r>
          </a:p>
          <a:p>
            <a:pPr algn="l"/>
            <a:endParaRPr lang="en-GB" dirty="0">
              <a:solidFill>
                <a:srgbClr val="2A4A1E"/>
              </a:solidFill>
            </a:endParaRPr>
          </a:p>
        </p:txBody>
      </p:sp>
      <p:pic>
        <p:nvPicPr>
          <p:cNvPr id="24" name="Picture 23" descr="A person in a white shirt&#10;&#10;AI-generated content may be incorrect.">
            <a:extLst>
              <a:ext uri="{FF2B5EF4-FFF2-40B4-BE49-F238E27FC236}">
                <a16:creationId xmlns:a16="http://schemas.microsoft.com/office/drawing/2014/main" id="{836C3803-331E-4912-9C17-628BD302CBCB}"/>
              </a:ext>
            </a:extLst>
          </p:cNvPr>
          <p:cNvPicPr>
            <a:picLocks noChangeAspect="1"/>
          </p:cNvPicPr>
          <p:nvPr/>
        </p:nvPicPr>
        <p:blipFill>
          <a:blip r:embed="rId3"/>
          <a:stretch>
            <a:fillRect/>
          </a:stretch>
        </p:blipFill>
        <p:spPr>
          <a:xfrm>
            <a:off x="12095078" y="2803012"/>
            <a:ext cx="7678536" cy="5083348"/>
          </a:xfrm>
          <a:prstGeom prst="rect">
            <a:avLst/>
          </a:prstGeom>
        </p:spPr>
      </p:pic>
      <p:sp>
        <p:nvSpPr>
          <p:cNvPr id="25" name="TextBox 24">
            <a:extLst>
              <a:ext uri="{FF2B5EF4-FFF2-40B4-BE49-F238E27FC236}">
                <a16:creationId xmlns:a16="http://schemas.microsoft.com/office/drawing/2014/main" id="{8A1A2D97-AC19-AFED-E93E-E38AC199F23C}"/>
              </a:ext>
            </a:extLst>
          </p:cNvPr>
          <p:cNvSpPr txBox="1"/>
          <p:nvPr/>
        </p:nvSpPr>
        <p:spPr>
          <a:xfrm>
            <a:off x="1071263" y="3188914"/>
            <a:ext cx="9576613"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GB"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It’s common – around 1 in 7 adults have tinnitus all the time or regularly.</a:t>
            </a:r>
            <a:r>
              <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 </a:t>
            </a:r>
          </a:p>
          <a:p>
            <a:pPr algn="l"/>
            <a:endParaRPr lang="en-GB" dirty="0">
              <a:solidFill>
                <a:srgbClr val="2A4A1E"/>
              </a:solidFill>
            </a:endParaRPr>
          </a:p>
        </p:txBody>
      </p:sp>
      <p:sp>
        <p:nvSpPr>
          <p:cNvPr id="26" name="TextBox 25">
            <a:extLst>
              <a:ext uri="{FF2B5EF4-FFF2-40B4-BE49-F238E27FC236}">
                <a16:creationId xmlns:a16="http://schemas.microsoft.com/office/drawing/2014/main" id="{689DDA7E-84A9-0E9D-4E5C-977E48F68FA0}"/>
              </a:ext>
            </a:extLst>
          </p:cNvPr>
          <p:cNvSpPr txBox="1"/>
          <p:nvPr/>
        </p:nvSpPr>
        <p:spPr>
          <a:xfrm>
            <a:off x="1071263" y="4394853"/>
            <a:ext cx="1036889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GB"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Many people describe tinnitus as “ringing in the ears”, but tinnitus can sound like almost anything. </a:t>
            </a:r>
            <a:r>
              <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 </a:t>
            </a:r>
            <a:endParaRPr lang="en-US" dirty="0">
              <a:solidFill>
                <a:srgbClr val="2A4A1E"/>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TextBox 27">
            <a:extLst>
              <a:ext uri="{FF2B5EF4-FFF2-40B4-BE49-F238E27FC236}">
                <a16:creationId xmlns:a16="http://schemas.microsoft.com/office/drawing/2014/main" id="{97ADCBC0-2B88-6A72-9726-AC8113320AF8}"/>
              </a:ext>
            </a:extLst>
          </p:cNvPr>
          <p:cNvSpPr txBox="1"/>
          <p:nvPr/>
        </p:nvSpPr>
        <p:spPr>
          <a:xfrm>
            <a:off x="1071262" y="5570986"/>
            <a:ext cx="9873717"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Many people get tinnitus for a short-time e.g. after being exposed to loud music, but for some people, it doesn’t go away.</a:t>
            </a:r>
          </a:p>
          <a:p>
            <a:pPr algn="l"/>
            <a:endParaRPr lang="en-US" dirty="0">
              <a:solidFill>
                <a:srgbClr val="2A4A1E"/>
              </a:solidFill>
            </a:endParaRPr>
          </a:p>
        </p:txBody>
      </p:sp>
      <p:sp>
        <p:nvSpPr>
          <p:cNvPr id="29" name="TextBox 28">
            <a:extLst>
              <a:ext uri="{FF2B5EF4-FFF2-40B4-BE49-F238E27FC236}">
                <a16:creationId xmlns:a16="http://schemas.microsoft.com/office/drawing/2014/main" id="{0CED2E0B-54F3-AF0C-60CF-30D36CB949BE}"/>
              </a:ext>
            </a:extLst>
          </p:cNvPr>
          <p:cNvSpPr txBox="1"/>
          <p:nvPr/>
        </p:nvSpPr>
        <p:spPr>
          <a:xfrm>
            <a:off x="1088454" y="7152188"/>
            <a:ext cx="10467927"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GB"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The cause of tinnitus isn’t known in all cases, but it’s often linked to hearing loss and some other ear-related conditions</a:t>
            </a:r>
            <a:r>
              <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 There’s a known link between stress and tinnitus.</a:t>
            </a:r>
          </a:p>
          <a:p>
            <a:pPr algn="l"/>
            <a:endParaRPr lang="en-US" dirty="0">
              <a:solidFill>
                <a:srgbClr val="2A4A1E"/>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0" name="TextBox 29">
            <a:extLst>
              <a:ext uri="{FF2B5EF4-FFF2-40B4-BE49-F238E27FC236}">
                <a16:creationId xmlns:a16="http://schemas.microsoft.com/office/drawing/2014/main" id="{2FB7197A-C3CC-3874-2A37-446E1848801E}"/>
              </a:ext>
            </a:extLst>
          </p:cNvPr>
          <p:cNvSpPr txBox="1"/>
          <p:nvPr/>
        </p:nvSpPr>
        <p:spPr>
          <a:xfrm>
            <a:off x="1088454" y="9827562"/>
            <a:ext cx="9873718" cy="13872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63525" indent="-263525" algn="l">
              <a:buChar char="•"/>
            </a:pPr>
            <a:r>
              <a:rPr lang="en-GB"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There is support and treatment options as well as technology to help manage tinnitus.</a:t>
            </a:r>
            <a:endPar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endParaRPr>
          </a:p>
          <a:p>
            <a:pPr algn="l"/>
            <a:endParaRPr lang="en-GB" dirty="0">
              <a:solidFill>
                <a:srgbClr val="2A4A1E"/>
              </a:solidFill>
            </a:endParaRPr>
          </a:p>
        </p:txBody>
      </p:sp>
      <p:sp>
        <p:nvSpPr>
          <p:cNvPr id="2" name="object 18">
            <a:extLst>
              <a:ext uri="{FF2B5EF4-FFF2-40B4-BE49-F238E27FC236}">
                <a16:creationId xmlns:a16="http://schemas.microsoft.com/office/drawing/2014/main" id="{560EC2F8-875B-6009-936E-BBC39F0C731B}"/>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TINNITUS</a:t>
            </a:r>
            <a:endParaRPr lang="en-US"/>
          </a:p>
        </p:txBody>
      </p:sp>
      <p:grpSp>
        <p:nvGrpSpPr>
          <p:cNvPr id="5" name="Group 4">
            <a:extLst>
              <a:ext uri="{FF2B5EF4-FFF2-40B4-BE49-F238E27FC236}">
                <a16:creationId xmlns:a16="http://schemas.microsoft.com/office/drawing/2014/main" id="{694419A8-B5A3-BEF3-F2E8-40691A3DFB59}"/>
              </a:ext>
            </a:extLst>
          </p:cNvPr>
          <p:cNvGrpSpPr/>
          <p:nvPr/>
        </p:nvGrpSpPr>
        <p:grpSpPr>
          <a:xfrm>
            <a:off x="16755678" y="9654663"/>
            <a:ext cx="2455344" cy="758169"/>
            <a:chOff x="1308860" y="1308858"/>
            <a:chExt cx="2968088" cy="911204"/>
          </a:xfrm>
        </p:grpSpPr>
        <p:sp>
          <p:nvSpPr>
            <p:cNvPr id="6" name="object 20">
              <a:extLst>
                <a:ext uri="{FF2B5EF4-FFF2-40B4-BE49-F238E27FC236}">
                  <a16:creationId xmlns:a16="http://schemas.microsoft.com/office/drawing/2014/main" id="{9CED2F6B-D48E-4E3E-A2D6-4CA264521E69}"/>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7" name="object 21">
              <a:extLst>
                <a:ext uri="{FF2B5EF4-FFF2-40B4-BE49-F238E27FC236}">
                  <a16:creationId xmlns:a16="http://schemas.microsoft.com/office/drawing/2014/main" id="{5F50F60E-D52E-AF57-C38D-4C16BA4DEA64}"/>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8" name="object 22">
              <a:extLst>
                <a:ext uri="{FF2B5EF4-FFF2-40B4-BE49-F238E27FC236}">
                  <a16:creationId xmlns:a16="http://schemas.microsoft.com/office/drawing/2014/main" id="{40308016-8EC3-260D-7E3D-D8186AB60E34}"/>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9" name="object 23">
              <a:extLst>
                <a:ext uri="{FF2B5EF4-FFF2-40B4-BE49-F238E27FC236}">
                  <a16:creationId xmlns:a16="http://schemas.microsoft.com/office/drawing/2014/main" id="{EE9A2D56-83FE-BED1-2B00-F666BC3CB1CB}"/>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0" name="object 24">
              <a:extLst>
                <a:ext uri="{FF2B5EF4-FFF2-40B4-BE49-F238E27FC236}">
                  <a16:creationId xmlns:a16="http://schemas.microsoft.com/office/drawing/2014/main" id="{4331606E-4A9A-EC83-95C9-55DFAD4771D3}"/>
                </a:ext>
              </a:extLst>
            </p:cNvPr>
            <p:cNvPicPr/>
            <p:nvPr/>
          </p:nvPicPr>
          <p:blipFill>
            <a:blip r:embed="rId4" cstate="print"/>
            <a:stretch>
              <a:fillRect/>
            </a:stretch>
          </p:blipFill>
          <p:spPr>
            <a:xfrm>
              <a:off x="1561247" y="1810359"/>
              <a:ext cx="81369" cy="81400"/>
            </a:xfrm>
            <a:prstGeom prst="rect">
              <a:avLst/>
            </a:prstGeom>
          </p:spPr>
        </p:pic>
        <p:pic>
          <p:nvPicPr>
            <p:cNvPr id="11" name="object 25">
              <a:extLst>
                <a:ext uri="{FF2B5EF4-FFF2-40B4-BE49-F238E27FC236}">
                  <a16:creationId xmlns:a16="http://schemas.microsoft.com/office/drawing/2014/main" id="{C24FB683-84A6-C470-F0A1-EA306ACEAB65}"/>
                </a:ext>
              </a:extLst>
            </p:cNvPr>
            <p:cNvPicPr/>
            <p:nvPr/>
          </p:nvPicPr>
          <p:blipFill>
            <a:blip r:embed="rId5" cstate="print"/>
            <a:stretch>
              <a:fillRect/>
            </a:stretch>
          </p:blipFill>
          <p:spPr>
            <a:xfrm>
              <a:off x="1561247" y="2138431"/>
              <a:ext cx="81369" cy="81400"/>
            </a:xfrm>
            <a:prstGeom prst="rect">
              <a:avLst/>
            </a:prstGeom>
          </p:spPr>
        </p:pic>
        <p:pic>
          <p:nvPicPr>
            <p:cNvPr id="12" name="object 26">
              <a:extLst>
                <a:ext uri="{FF2B5EF4-FFF2-40B4-BE49-F238E27FC236}">
                  <a16:creationId xmlns:a16="http://schemas.microsoft.com/office/drawing/2014/main" id="{BA4BAE20-1340-2866-D6AA-96C8560BF91E}"/>
                </a:ext>
              </a:extLst>
            </p:cNvPr>
            <p:cNvPicPr/>
            <p:nvPr/>
          </p:nvPicPr>
          <p:blipFill>
            <a:blip r:embed="rId6" cstate="print"/>
            <a:stretch>
              <a:fillRect/>
            </a:stretch>
          </p:blipFill>
          <p:spPr>
            <a:xfrm>
              <a:off x="2289135" y="1936574"/>
              <a:ext cx="1987813" cy="228265"/>
            </a:xfrm>
            <a:prstGeom prst="rect">
              <a:avLst/>
            </a:prstGeom>
          </p:spPr>
        </p:pic>
        <p:grpSp>
          <p:nvGrpSpPr>
            <p:cNvPr id="13" name="object 27">
              <a:extLst>
                <a:ext uri="{FF2B5EF4-FFF2-40B4-BE49-F238E27FC236}">
                  <a16:creationId xmlns:a16="http://schemas.microsoft.com/office/drawing/2014/main" id="{539506EE-8A64-0E9E-4A5F-066AE7416962}"/>
                </a:ext>
              </a:extLst>
            </p:cNvPr>
            <p:cNvGrpSpPr/>
            <p:nvPr/>
          </p:nvGrpSpPr>
          <p:grpSpPr>
            <a:xfrm>
              <a:off x="2282499" y="1414772"/>
              <a:ext cx="1633751" cy="460907"/>
              <a:chOff x="2282499" y="1414772"/>
              <a:chExt cx="1633751" cy="460907"/>
            </a:xfrm>
          </p:grpSpPr>
          <p:pic>
            <p:nvPicPr>
              <p:cNvPr id="16" name="object 28">
                <a:extLst>
                  <a:ext uri="{FF2B5EF4-FFF2-40B4-BE49-F238E27FC236}">
                    <a16:creationId xmlns:a16="http://schemas.microsoft.com/office/drawing/2014/main" id="{9851F662-1CCF-E675-258F-47218DFAF050}"/>
                  </a:ext>
                </a:extLst>
              </p:cNvPr>
              <p:cNvPicPr/>
              <p:nvPr/>
            </p:nvPicPr>
            <p:blipFill>
              <a:blip r:embed="rId7" cstate="print"/>
              <a:stretch>
                <a:fillRect/>
              </a:stretch>
            </p:blipFill>
            <p:spPr>
              <a:xfrm>
                <a:off x="2282499" y="1680345"/>
                <a:ext cx="1633751" cy="195334"/>
              </a:xfrm>
              <a:prstGeom prst="rect">
                <a:avLst/>
              </a:prstGeom>
            </p:spPr>
          </p:pic>
          <p:pic>
            <p:nvPicPr>
              <p:cNvPr id="17" name="object 29">
                <a:extLst>
                  <a:ext uri="{FF2B5EF4-FFF2-40B4-BE49-F238E27FC236}">
                    <a16:creationId xmlns:a16="http://schemas.microsoft.com/office/drawing/2014/main" id="{7727315D-8151-D738-DC9D-6312EC86A6D6}"/>
                  </a:ext>
                </a:extLst>
              </p:cNvPr>
              <p:cNvPicPr/>
              <p:nvPr/>
            </p:nvPicPr>
            <p:blipFill>
              <a:blip r:embed="rId8" cstate="print"/>
              <a:stretch>
                <a:fillRect/>
              </a:stretch>
            </p:blipFill>
            <p:spPr>
              <a:xfrm>
                <a:off x="2285695" y="1414772"/>
                <a:ext cx="1563952" cy="228265"/>
              </a:xfrm>
              <a:prstGeom prst="rect">
                <a:avLst/>
              </a:prstGeom>
            </p:spPr>
          </p:pic>
        </p:grpSp>
        <p:sp>
          <p:nvSpPr>
            <p:cNvPr id="14" name="object 30">
              <a:extLst>
                <a:ext uri="{FF2B5EF4-FFF2-40B4-BE49-F238E27FC236}">
                  <a16:creationId xmlns:a16="http://schemas.microsoft.com/office/drawing/2014/main" id="{26B1D232-7335-85FA-0F56-6545C88F14A6}"/>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3" name="TextBox 2">
            <a:extLst>
              <a:ext uri="{FF2B5EF4-FFF2-40B4-BE49-F238E27FC236}">
                <a16:creationId xmlns:a16="http://schemas.microsoft.com/office/drawing/2014/main" id="{02A4CAF7-5CD1-1206-03CF-2F39AAAD7B7E}"/>
              </a:ext>
            </a:extLst>
          </p:cNvPr>
          <p:cNvSpPr txBox="1"/>
          <p:nvPr/>
        </p:nvSpPr>
        <p:spPr>
          <a:xfrm>
            <a:off x="1088455" y="9158014"/>
            <a:ext cx="9873717" cy="584775"/>
          </a:xfrm>
          <a:prstGeom prst="rect">
            <a:avLst/>
          </a:prstGeom>
          <a:noFill/>
        </p:spPr>
        <p:txBody>
          <a:bodyPr wrap="square" rtlCol="0">
            <a:spAutoFit/>
          </a:bodyPr>
          <a:lstStyle/>
          <a:p>
            <a:pPr marL="263525" indent="-263525">
              <a:buFont typeface="Arial" panose="020B0604020202020204" pitchFamily="34" charset="0"/>
              <a:buChar char="•"/>
            </a:pPr>
            <a:r>
              <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Tinnitus is rarely a sign of a serious condition.</a:t>
            </a:r>
            <a:endParaRPr lang="en-GB" sz="3200" dirty="0"/>
          </a:p>
        </p:txBody>
      </p:sp>
    </p:spTree>
    <p:extLst>
      <p:ext uri="{BB962C8B-B14F-4D97-AF65-F5344CB8AC3E}">
        <p14:creationId xmlns:p14="http://schemas.microsoft.com/office/powerpoint/2010/main" val="80099991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6" grpId="0"/>
      <p:bldP spid="28" grpId="0"/>
      <p:bldP spid="29" grpId="0"/>
      <p:bldP spid="30"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a:extLst>
            <a:ext uri="{FF2B5EF4-FFF2-40B4-BE49-F238E27FC236}">
              <a16:creationId xmlns:a16="http://schemas.microsoft.com/office/drawing/2014/main" id="{5F4BCB4B-17AC-94F8-A854-6F576F417E3D}"/>
            </a:ext>
          </a:extLst>
        </p:cNvPr>
        <p:cNvGrpSpPr/>
        <p:nvPr/>
      </p:nvGrpSpPr>
      <p:grpSpPr>
        <a:xfrm>
          <a:off x="0" y="0"/>
          <a:ext cx="0" cy="0"/>
          <a:chOff x="0" y="0"/>
          <a:chExt cx="0" cy="0"/>
        </a:xfrm>
      </p:grpSpPr>
      <p:pic>
        <p:nvPicPr>
          <p:cNvPr id="29" name="Picture 28" descr="A white circle with black background&#10;&#10;Description automatically generated">
            <a:extLst>
              <a:ext uri="{FF2B5EF4-FFF2-40B4-BE49-F238E27FC236}">
                <a16:creationId xmlns:a16="http://schemas.microsoft.com/office/drawing/2014/main" id="{1565E435-D9FD-AC5C-D360-6A00C9B5B50C}"/>
              </a:ext>
            </a:extLst>
          </p:cNvPr>
          <p:cNvPicPr>
            <a:picLocks noChangeAspect="1"/>
          </p:cNvPicPr>
          <p:nvPr/>
        </p:nvPicPr>
        <p:blipFill>
          <a:blip r:embed="rId3" cstate="print">
            <a:alphaModFix amt="35000"/>
            <a:extLst>
              <a:ext uri="{28A0092B-C50C-407E-A947-70E740481C1C}">
                <a14:useLocalDpi xmlns:a14="http://schemas.microsoft.com/office/drawing/2010/main" val="0"/>
              </a:ext>
            </a:extLst>
          </a:blip>
          <a:stretch>
            <a:fillRect/>
          </a:stretch>
        </p:blipFill>
        <p:spPr>
          <a:xfrm>
            <a:off x="-2462192" y="720763"/>
            <a:ext cx="16327139" cy="16327139"/>
          </a:xfrm>
          <a:prstGeom prst="rect">
            <a:avLst/>
          </a:prstGeom>
        </p:spPr>
      </p:pic>
      <p:sp>
        <p:nvSpPr>
          <p:cNvPr id="19" name="object 19">
            <a:extLst>
              <a:ext uri="{FF2B5EF4-FFF2-40B4-BE49-F238E27FC236}">
                <a16:creationId xmlns:a16="http://schemas.microsoft.com/office/drawing/2014/main" id="{2FF1444A-927B-E1C4-4C75-7D9F28206AB0}"/>
              </a:ext>
            </a:extLst>
          </p:cNvPr>
          <p:cNvSpPr txBox="1">
            <a:spLocks noGrp="1"/>
          </p:cNvSpPr>
          <p:nvPr>
            <p:ph type="title"/>
          </p:nvPr>
        </p:nvSpPr>
        <p:spPr>
          <a:xfrm>
            <a:off x="1172308" y="3945304"/>
            <a:ext cx="9621545" cy="2456442"/>
          </a:xfrm>
          <a:prstGeom prst="rect">
            <a:avLst/>
          </a:prstGeom>
        </p:spPr>
        <p:txBody>
          <a:bodyPr vert="horz" wrap="square" lIns="0" tIns="299085" rIns="0" bIns="0" rtlCol="0" anchor="ctr">
            <a:spAutoFit/>
          </a:bodyPr>
          <a:lstStyle/>
          <a:p>
            <a:pPr marL="12700">
              <a:lnSpc>
                <a:spcPct val="100000"/>
              </a:lnSpc>
              <a:spcBef>
                <a:spcPts val="2355"/>
              </a:spcBef>
            </a:pPr>
            <a:r>
              <a:rPr lang="en-US" sz="14000" spc="-10">
                <a:solidFill>
                  <a:srgbClr val="223562"/>
                </a:solidFill>
              </a:rPr>
              <a:t>WHAT RNID DO</a:t>
            </a:r>
            <a:endParaRPr sz="14000">
              <a:solidFill>
                <a:srgbClr val="223562"/>
              </a:solidFill>
            </a:endParaRPr>
          </a:p>
        </p:txBody>
      </p:sp>
      <p:pic>
        <p:nvPicPr>
          <p:cNvPr id="25" name="Picture Placeholder 26" descr="A group of people walking in a hallway&#10;&#10;Description automatically generated">
            <a:extLst>
              <a:ext uri="{FF2B5EF4-FFF2-40B4-BE49-F238E27FC236}">
                <a16:creationId xmlns:a16="http://schemas.microsoft.com/office/drawing/2014/main" id="{87A2AB6C-3FF6-1238-FC46-EBA519FE1552}"/>
              </a:ext>
            </a:extLst>
          </p:cNvPr>
          <p:cNvPicPr>
            <a:picLocks noChangeAspect="1"/>
          </p:cNvPicPr>
          <p:nvPr/>
        </p:nvPicPr>
        <p:blipFill>
          <a:blip r:embed="rId4">
            <a:extLst>
              <a:ext uri="{28A0092B-C50C-407E-A947-70E740481C1C}">
                <a14:useLocalDpi xmlns:a14="http://schemas.microsoft.com/office/drawing/2010/main" val="0"/>
              </a:ext>
            </a:extLst>
          </a:blip>
          <a:srcRect l="22039" r="22039"/>
          <a:stretch>
            <a:fillRect/>
          </a:stretch>
        </p:blipFill>
        <p:spPr>
          <a:xfrm>
            <a:off x="11227056" y="1044874"/>
            <a:ext cx="8218428" cy="8266569"/>
          </a:xfrm>
          <a:custGeom>
            <a:avLst/>
            <a:gdLst>
              <a:gd name="connsiteX0" fmla="*/ 3191095 w 6136307"/>
              <a:gd name="connsiteY0" fmla="*/ 519 h 6172269"/>
              <a:gd name="connsiteX1" fmla="*/ 3321894 w 6136307"/>
              <a:gd name="connsiteY1" fmla="*/ 5103 h 6172269"/>
              <a:gd name="connsiteX2" fmla="*/ 4098167 w 6136307"/>
              <a:gd name="connsiteY2" fmla="*/ 565729 h 6172269"/>
              <a:gd name="connsiteX3" fmla="*/ 4559513 w 6136307"/>
              <a:gd name="connsiteY3" fmla="*/ 789772 h 6172269"/>
              <a:gd name="connsiteX4" fmla="*/ 5453919 w 6136307"/>
              <a:gd name="connsiteY4" fmla="*/ 1131656 h 6172269"/>
              <a:gd name="connsiteX5" fmla="*/ 5606375 w 6136307"/>
              <a:gd name="connsiteY5" fmla="*/ 2077030 h 6172269"/>
              <a:gd name="connsiteX6" fmla="*/ 5591203 w 6136307"/>
              <a:gd name="connsiteY6" fmla="*/ 2300485 h 6172269"/>
              <a:gd name="connsiteX7" fmla="*/ 5559829 w 6136307"/>
              <a:gd name="connsiteY7" fmla="*/ 2270288 h 6172269"/>
              <a:gd name="connsiteX8" fmla="*/ 5464525 w 6136307"/>
              <a:gd name="connsiteY8" fmla="*/ 2162022 h 6172269"/>
              <a:gd name="connsiteX9" fmla="*/ 5377175 w 6136307"/>
              <a:gd name="connsiteY9" fmla="*/ 2045067 h 6172269"/>
              <a:gd name="connsiteX10" fmla="*/ 5443315 w 6136307"/>
              <a:gd name="connsiteY10" fmla="*/ 2176163 h 6172269"/>
              <a:gd name="connsiteX11" fmla="*/ 5520647 w 6136307"/>
              <a:gd name="connsiteY11" fmla="*/ 2302841 h 6172269"/>
              <a:gd name="connsiteX12" fmla="*/ 5616391 w 6136307"/>
              <a:gd name="connsiteY12" fmla="*/ 2420241 h 6172269"/>
              <a:gd name="connsiteX13" fmla="*/ 5730843 w 6136307"/>
              <a:gd name="connsiteY13" fmla="*/ 2520846 h 6172269"/>
              <a:gd name="connsiteX14" fmla="*/ 5741155 w 6136307"/>
              <a:gd name="connsiteY14" fmla="*/ 2529095 h 6172269"/>
              <a:gd name="connsiteX15" fmla="*/ 5740565 w 6136307"/>
              <a:gd name="connsiteY15" fmla="*/ 2528948 h 6172269"/>
              <a:gd name="connsiteX16" fmla="*/ 6131205 w 6136307"/>
              <a:gd name="connsiteY16" fmla="*/ 3403176 h 6172269"/>
              <a:gd name="connsiteX17" fmla="*/ 5583985 w 6136307"/>
              <a:gd name="connsiteY17" fmla="*/ 4173704 h 6172269"/>
              <a:gd name="connsiteX18" fmla="*/ 5462757 w 6136307"/>
              <a:gd name="connsiteY18" fmla="*/ 4238368 h 6172269"/>
              <a:gd name="connsiteX19" fmla="*/ 5320907 w 6136307"/>
              <a:gd name="connsiteY19" fmla="*/ 4331315 h 6172269"/>
              <a:gd name="connsiteX20" fmla="*/ 5190251 w 6136307"/>
              <a:gd name="connsiteY20" fmla="*/ 4437518 h 6172269"/>
              <a:gd name="connsiteX21" fmla="*/ 5072117 w 6136307"/>
              <a:gd name="connsiteY21" fmla="*/ 4555654 h 6172269"/>
              <a:gd name="connsiteX22" fmla="*/ 5205865 w 6136307"/>
              <a:gd name="connsiteY22" fmla="*/ 4457699 h 6172269"/>
              <a:gd name="connsiteX23" fmla="*/ 5347715 w 6136307"/>
              <a:gd name="connsiteY23" fmla="*/ 4374622 h 6172269"/>
              <a:gd name="connsiteX24" fmla="*/ 5388369 w 6136307"/>
              <a:gd name="connsiteY24" fmla="*/ 4354294 h 6172269"/>
              <a:gd name="connsiteX25" fmla="*/ 5346389 w 6136307"/>
              <a:gd name="connsiteY25" fmla="*/ 4594246 h 6172269"/>
              <a:gd name="connsiteX26" fmla="*/ 4988155 w 6136307"/>
              <a:gd name="connsiteY26" fmla="*/ 5660110 h 6172269"/>
              <a:gd name="connsiteX27" fmla="*/ 3842012 w 6136307"/>
              <a:gd name="connsiteY27" fmla="*/ 5659817 h 6172269"/>
              <a:gd name="connsiteX28" fmla="*/ 3407328 w 6136307"/>
              <a:gd name="connsiteY28" fmla="*/ 5798573 h 6172269"/>
              <a:gd name="connsiteX29" fmla="*/ 2686735 w 6136307"/>
              <a:gd name="connsiteY29" fmla="*/ 6166530 h 6172269"/>
              <a:gd name="connsiteX30" fmla="*/ 1910461 w 6136307"/>
              <a:gd name="connsiteY30" fmla="*/ 5605904 h 6172269"/>
              <a:gd name="connsiteX31" fmla="*/ 1716025 w 6136307"/>
              <a:gd name="connsiteY31" fmla="*/ 5425315 h 6172269"/>
              <a:gd name="connsiteX32" fmla="*/ 1820609 w 6136307"/>
              <a:gd name="connsiteY32" fmla="*/ 5414414 h 6172269"/>
              <a:gd name="connsiteX33" fmla="*/ 2215521 w 6136307"/>
              <a:gd name="connsiteY33" fmla="*/ 5435185 h 6172269"/>
              <a:gd name="connsiteX34" fmla="*/ 1820166 w 6136307"/>
              <a:gd name="connsiteY34" fmla="*/ 5363596 h 6172269"/>
              <a:gd name="connsiteX35" fmla="*/ 1617039 w 6136307"/>
              <a:gd name="connsiteY35" fmla="*/ 5363743 h 6172269"/>
              <a:gd name="connsiteX36" fmla="*/ 1449559 w 6136307"/>
              <a:gd name="connsiteY36" fmla="*/ 5381861 h 6172269"/>
              <a:gd name="connsiteX37" fmla="*/ 1449412 w 6136307"/>
              <a:gd name="connsiteY37" fmla="*/ 5381861 h 6172269"/>
              <a:gd name="connsiteX38" fmla="*/ 1447349 w 6136307"/>
              <a:gd name="connsiteY38" fmla="*/ 5382156 h 6172269"/>
              <a:gd name="connsiteX39" fmla="*/ 1432619 w 6136307"/>
              <a:gd name="connsiteY39" fmla="*/ 5384365 h 6172269"/>
              <a:gd name="connsiteX40" fmla="*/ 382515 w 6136307"/>
              <a:gd name="connsiteY40" fmla="*/ 5174609 h 6172269"/>
              <a:gd name="connsiteX41" fmla="*/ 402695 w 6136307"/>
              <a:gd name="connsiteY41" fmla="*/ 4094603 h 6172269"/>
              <a:gd name="connsiteX42" fmla="*/ 319028 w 6136307"/>
              <a:gd name="connsiteY42" fmla="*/ 3578169 h 6172269"/>
              <a:gd name="connsiteX43" fmla="*/ 2480 w 6136307"/>
              <a:gd name="connsiteY43" fmla="*/ 2786429 h 6172269"/>
              <a:gd name="connsiteX44" fmla="*/ 451747 w 6136307"/>
              <a:gd name="connsiteY44" fmla="*/ 2081891 h 6172269"/>
              <a:gd name="connsiteX45" fmla="*/ 609504 w 6136307"/>
              <a:gd name="connsiteY45" fmla="*/ 1868159 h 6172269"/>
              <a:gd name="connsiteX46" fmla="*/ 613924 w 6136307"/>
              <a:gd name="connsiteY46" fmla="*/ 1947848 h 6172269"/>
              <a:gd name="connsiteX47" fmla="*/ 609653 w 6136307"/>
              <a:gd name="connsiteY47" fmla="*/ 2121810 h 6172269"/>
              <a:gd name="connsiteX48" fmla="*/ 586525 w 6136307"/>
              <a:gd name="connsiteY48" fmla="*/ 2295771 h 6172269"/>
              <a:gd name="connsiteX49" fmla="*/ 634840 w 6136307"/>
              <a:gd name="connsiteY49" fmla="*/ 2125640 h 6172269"/>
              <a:gd name="connsiteX50" fmla="*/ 664742 w 6136307"/>
              <a:gd name="connsiteY50" fmla="*/ 1950058 h 6172269"/>
              <a:gd name="connsiteX51" fmla="*/ 675495 w 6136307"/>
              <a:gd name="connsiteY51" fmla="*/ 1770646 h 6172269"/>
              <a:gd name="connsiteX52" fmla="*/ 669603 w 6136307"/>
              <a:gd name="connsiteY52" fmla="*/ 1640432 h 6172269"/>
              <a:gd name="connsiteX53" fmla="*/ 657525 w 6136307"/>
              <a:gd name="connsiteY53" fmla="*/ 1547043 h 6172269"/>
              <a:gd name="connsiteX54" fmla="*/ 925905 w 6136307"/>
              <a:gd name="connsiteY54" fmla="*/ 607267 h 6172269"/>
              <a:gd name="connsiteX55" fmla="*/ 1995895 w 6136307"/>
              <a:gd name="connsiteY55" fmla="*/ 530671 h 6172269"/>
              <a:gd name="connsiteX56" fmla="*/ 1998990 w 6136307"/>
              <a:gd name="connsiteY56" fmla="*/ 531702 h 6172269"/>
              <a:gd name="connsiteX57" fmla="*/ 2100626 w 6136307"/>
              <a:gd name="connsiteY57" fmla="*/ 565287 h 6172269"/>
              <a:gd name="connsiteX58" fmla="*/ 2270023 w 6136307"/>
              <a:gd name="connsiteY58" fmla="*/ 605352 h 6172269"/>
              <a:gd name="connsiteX59" fmla="*/ 2441480 w 6136307"/>
              <a:gd name="connsiteY59" fmla="*/ 625681 h 6172269"/>
              <a:gd name="connsiteX60" fmla="*/ 2612642 w 6136307"/>
              <a:gd name="connsiteY60" fmla="*/ 626859 h 6172269"/>
              <a:gd name="connsiteX61" fmla="*/ 2444867 w 6136307"/>
              <a:gd name="connsiteY61" fmla="*/ 600492 h 6172269"/>
              <a:gd name="connsiteX62" fmla="*/ 2282543 w 6136307"/>
              <a:gd name="connsiteY62" fmla="*/ 556006 h 6172269"/>
              <a:gd name="connsiteX63" fmla="*/ 2239384 w 6136307"/>
              <a:gd name="connsiteY63" fmla="*/ 540687 h 6172269"/>
              <a:gd name="connsiteX64" fmla="*/ 2447666 w 6136307"/>
              <a:gd name="connsiteY64" fmla="*/ 395744 h 6172269"/>
              <a:gd name="connsiteX65" fmla="*/ 3191095 w 6136307"/>
              <a:gd name="connsiteY65" fmla="*/ 519 h 617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136307" h="6172269">
                <a:moveTo>
                  <a:pt x="3191095" y="519"/>
                </a:moveTo>
                <a:cubicBezTo>
                  <a:pt x="3234163" y="-897"/>
                  <a:pt x="3277833" y="574"/>
                  <a:pt x="3321894" y="5103"/>
                </a:cubicBezTo>
                <a:cubicBezTo>
                  <a:pt x="3674383" y="41340"/>
                  <a:pt x="3957642" y="266561"/>
                  <a:pt x="4098167" y="565729"/>
                </a:cubicBezTo>
                <a:cubicBezTo>
                  <a:pt x="4186989" y="754716"/>
                  <a:pt x="4387023" y="817171"/>
                  <a:pt x="4559513" y="789772"/>
                </a:cubicBezTo>
                <a:cubicBezTo>
                  <a:pt x="4885929" y="738069"/>
                  <a:pt x="5230317" y="856794"/>
                  <a:pt x="5453919" y="1131656"/>
                </a:cubicBezTo>
                <a:cubicBezTo>
                  <a:pt x="5677521" y="1406666"/>
                  <a:pt x="5723625" y="1767993"/>
                  <a:pt x="5606375" y="2077030"/>
                </a:cubicBezTo>
                <a:cubicBezTo>
                  <a:pt x="5578681" y="2150091"/>
                  <a:pt x="5574705" y="2227719"/>
                  <a:pt x="5591203" y="2300485"/>
                </a:cubicBezTo>
                <a:cubicBezTo>
                  <a:pt x="5580597" y="2290764"/>
                  <a:pt x="5570139" y="2280747"/>
                  <a:pt x="5559829" y="2270288"/>
                </a:cubicBezTo>
                <a:cubicBezTo>
                  <a:pt x="5526389" y="2236409"/>
                  <a:pt x="5494869" y="2199878"/>
                  <a:pt x="5464525" y="2162022"/>
                </a:cubicBezTo>
                <a:cubicBezTo>
                  <a:pt x="5434033" y="2124313"/>
                  <a:pt x="5405605" y="2084837"/>
                  <a:pt x="5377175" y="2045067"/>
                </a:cubicBezTo>
                <a:cubicBezTo>
                  <a:pt x="5398239" y="2089108"/>
                  <a:pt x="5419451" y="2133151"/>
                  <a:pt x="5443315" y="2176163"/>
                </a:cubicBezTo>
                <a:cubicBezTo>
                  <a:pt x="5467029" y="2219323"/>
                  <a:pt x="5492217" y="2261744"/>
                  <a:pt x="5520647" y="2302841"/>
                </a:cubicBezTo>
                <a:cubicBezTo>
                  <a:pt x="5549075" y="2343939"/>
                  <a:pt x="5580745" y="2383562"/>
                  <a:pt x="5616391" y="2420241"/>
                </a:cubicBezTo>
                <a:cubicBezTo>
                  <a:pt x="5651743" y="2457212"/>
                  <a:pt x="5691369" y="2490060"/>
                  <a:pt x="5730843" y="2520846"/>
                </a:cubicBezTo>
                <a:cubicBezTo>
                  <a:pt x="5734231" y="2523645"/>
                  <a:pt x="5737619" y="2526444"/>
                  <a:pt x="5741155" y="2529095"/>
                </a:cubicBezTo>
                <a:lnTo>
                  <a:pt x="5740565" y="2528948"/>
                </a:lnTo>
                <a:cubicBezTo>
                  <a:pt x="6007917" y="2723237"/>
                  <a:pt x="6167441" y="3050686"/>
                  <a:pt x="6131205" y="3403176"/>
                </a:cubicBezTo>
                <a:cubicBezTo>
                  <a:pt x="6095265" y="3751098"/>
                  <a:pt x="5875493" y="4027582"/>
                  <a:pt x="5583985" y="4173704"/>
                </a:cubicBezTo>
                <a:cubicBezTo>
                  <a:pt x="5543773" y="4193148"/>
                  <a:pt x="5502235" y="4215095"/>
                  <a:pt x="5462757" y="4238368"/>
                </a:cubicBezTo>
                <a:cubicBezTo>
                  <a:pt x="5413855" y="4267092"/>
                  <a:pt x="5366423" y="4298026"/>
                  <a:pt x="5320907" y="4331315"/>
                </a:cubicBezTo>
                <a:cubicBezTo>
                  <a:pt x="5275391" y="4364604"/>
                  <a:pt x="5231789" y="4400105"/>
                  <a:pt x="5190251" y="4437518"/>
                </a:cubicBezTo>
                <a:cubicBezTo>
                  <a:pt x="5148861" y="4475227"/>
                  <a:pt x="5109677" y="4514852"/>
                  <a:pt x="5072117" y="4555654"/>
                </a:cubicBezTo>
                <a:cubicBezTo>
                  <a:pt x="5115423" y="4521038"/>
                  <a:pt x="5160055" y="4488189"/>
                  <a:pt x="5205865" y="4457699"/>
                </a:cubicBezTo>
                <a:cubicBezTo>
                  <a:pt x="5251825" y="4427502"/>
                  <a:pt x="5299253" y="4399809"/>
                  <a:pt x="5347715" y="4374622"/>
                </a:cubicBezTo>
                <a:cubicBezTo>
                  <a:pt x="5361121" y="4367552"/>
                  <a:pt x="5374819" y="4360922"/>
                  <a:pt x="5388369" y="4354294"/>
                </a:cubicBezTo>
                <a:cubicBezTo>
                  <a:pt x="5349483" y="4426029"/>
                  <a:pt x="5332985" y="4509254"/>
                  <a:pt x="5346389" y="4594246"/>
                </a:cubicBezTo>
                <a:cubicBezTo>
                  <a:pt x="5398093" y="4920663"/>
                  <a:pt x="5263017" y="5436510"/>
                  <a:pt x="4988155" y="5660110"/>
                </a:cubicBezTo>
                <a:cubicBezTo>
                  <a:pt x="4713293" y="5883714"/>
                  <a:pt x="4151047" y="5777068"/>
                  <a:pt x="3842012" y="5659817"/>
                </a:cubicBezTo>
                <a:cubicBezTo>
                  <a:pt x="3678803" y="5597803"/>
                  <a:pt x="3509996" y="5657313"/>
                  <a:pt x="3407328" y="5798573"/>
                </a:cubicBezTo>
                <a:cubicBezTo>
                  <a:pt x="3213039" y="6065924"/>
                  <a:pt x="3039224" y="6202765"/>
                  <a:pt x="2686735" y="6166530"/>
                </a:cubicBezTo>
                <a:cubicBezTo>
                  <a:pt x="2334245" y="6130294"/>
                  <a:pt x="2063653" y="5914941"/>
                  <a:pt x="1910461" y="5605904"/>
                </a:cubicBezTo>
                <a:cubicBezTo>
                  <a:pt x="1871722" y="5527983"/>
                  <a:pt x="1799840" y="5465232"/>
                  <a:pt x="1716025" y="5425315"/>
                </a:cubicBezTo>
                <a:cubicBezTo>
                  <a:pt x="1750787" y="5420748"/>
                  <a:pt x="1785550" y="5417066"/>
                  <a:pt x="1820609" y="5414414"/>
                </a:cubicBezTo>
                <a:cubicBezTo>
                  <a:pt x="1951705" y="5404398"/>
                  <a:pt x="2084718" y="5408964"/>
                  <a:pt x="2215521" y="5435185"/>
                </a:cubicBezTo>
                <a:cubicBezTo>
                  <a:pt x="2089138" y="5392614"/>
                  <a:pt x="1954947" y="5370519"/>
                  <a:pt x="1820166" y="5363596"/>
                </a:cubicBezTo>
                <a:cubicBezTo>
                  <a:pt x="1752704" y="5360061"/>
                  <a:pt x="1684945" y="5360207"/>
                  <a:pt x="1617039" y="5363743"/>
                </a:cubicBezTo>
                <a:cubicBezTo>
                  <a:pt x="1560771" y="5366689"/>
                  <a:pt x="1507743" y="5373170"/>
                  <a:pt x="1449559" y="5381861"/>
                </a:cubicBezTo>
                <a:cubicBezTo>
                  <a:pt x="1449412" y="5381861"/>
                  <a:pt x="1449412" y="5381861"/>
                  <a:pt x="1449412" y="5381861"/>
                </a:cubicBezTo>
                <a:cubicBezTo>
                  <a:pt x="1448676" y="5382008"/>
                  <a:pt x="1448086" y="5382156"/>
                  <a:pt x="1447349" y="5382156"/>
                </a:cubicBezTo>
                <a:cubicBezTo>
                  <a:pt x="1442488" y="5382892"/>
                  <a:pt x="1437628" y="5383629"/>
                  <a:pt x="1432619" y="5384365"/>
                </a:cubicBezTo>
                <a:cubicBezTo>
                  <a:pt x="1105465" y="5434006"/>
                  <a:pt x="602287" y="5444906"/>
                  <a:pt x="382515" y="5174609"/>
                </a:cubicBezTo>
                <a:cubicBezTo>
                  <a:pt x="159061" y="4899600"/>
                  <a:pt x="285444" y="4403640"/>
                  <a:pt x="402695" y="4094603"/>
                </a:cubicBezTo>
                <a:cubicBezTo>
                  <a:pt x="464561" y="3931394"/>
                  <a:pt x="429209" y="3713685"/>
                  <a:pt x="319028" y="3578169"/>
                </a:cubicBezTo>
                <a:cubicBezTo>
                  <a:pt x="53004" y="3250866"/>
                  <a:pt x="-14607" y="3140392"/>
                  <a:pt x="2480" y="2786429"/>
                </a:cubicBezTo>
                <a:cubicBezTo>
                  <a:pt x="18978" y="2443956"/>
                  <a:pt x="193528" y="2301663"/>
                  <a:pt x="451747" y="2081891"/>
                </a:cubicBezTo>
                <a:cubicBezTo>
                  <a:pt x="514349" y="2028716"/>
                  <a:pt x="570323" y="1952120"/>
                  <a:pt x="609504" y="1868159"/>
                </a:cubicBezTo>
                <a:cubicBezTo>
                  <a:pt x="611567" y="1894525"/>
                  <a:pt x="613188" y="1921187"/>
                  <a:pt x="613924" y="1947848"/>
                </a:cubicBezTo>
                <a:cubicBezTo>
                  <a:pt x="615396" y="2005590"/>
                  <a:pt x="614366" y="2063774"/>
                  <a:pt x="609653" y="2121810"/>
                </a:cubicBezTo>
                <a:cubicBezTo>
                  <a:pt x="604939" y="2179994"/>
                  <a:pt x="597131" y="2238029"/>
                  <a:pt x="586525" y="2295771"/>
                </a:cubicBezTo>
                <a:cubicBezTo>
                  <a:pt x="605380" y="2240092"/>
                  <a:pt x="621584" y="2183382"/>
                  <a:pt x="634840" y="2125640"/>
                </a:cubicBezTo>
                <a:cubicBezTo>
                  <a:pt x="648245" y="2068045"/>
                  <a:pt x="657819" y="2009272"/>
                  <a:pt x="664742" y="1950058"/>
                </a:cubicBezTo>
                <a:cubicBezTo>
                  <a:pt x="671666" y="1890696"/>
                  <a:pt x="675348" y="1830891"/>
                  <a:pt x="675495" y="1770646"/>
                </a:cubicBezTo>
                <a:cubicBezTo>
                  <a:pt x="675643" y="1727192"/>
                  <a:pt x="673876" y="1684180"/>
                  <a:pt x="669603" y="1640432"/>
                </a:cubicBezTo>
                <a:cubicBezTo>
                  <a:pt x="667835" y="1623345"/>
                  <a:pt x="658997" y="1557355"/>
                  <a:pt x="657525" y="1547043"/>
                </a:cubicBezTo>
                <a:cubicBezTo>
                  <a:pt x="613040" y="1225339"/>
                  <a:pt x="659440" y="823946"/>
                  <a:pt x="925905" y="607267"/>
                </a:cubicBezTo>
                <a:cubicBezTo>
                  <a:pt x="1200916" y="383666"/>
                  <a:pt x="1686860" y="413419"/>
                  <a:pt x="1995895" y="530671"/>
                </a:cubicBezTo>
                <a:cubicBezTo>
                  <a:pt x="1996927" y="531113"/>
                  <a:pt x="1997958" y="531260"/>
                  <a:pt x="1998990" y="531702"/>
                </a:cubicBezTo>
                <a:cubicBezTo>
                  <a:pt x="2032574" y="543781"/>
                  <a:pt x="2066306" y="555270"/>
                  <a:pt x="2100626" y="565287"/>
                </a:cubicBezTo>
                <a:cubicBezTo>
                  <a:pt x="2156453" y="581784"/>
                  <a:pt x="2213017" y="595336"/>
                  <a:pt x="2270023" y="605352"/>
                </a:cubicBezTo>
                <a:cubicBezTo>
                  <a:pt x="2327027" y="615369"/>
                  <a:pt x="2384179" y="622292"/>
                  <a:pt x="2441480" y="625681"/>
                </a:cubicBezTo>
                <a:cubicBezTo>
                  <a:pt x="2498633" y="629067"/>
                  <a:pt x="2555785" y="629216"/>
                  <a:pt x="2612642" y="626859"/>
                </a:cubicBezTo>
                <a:cubicBezTo>
                  <a:pt x="2556079" y="620672"/>
                  <a:pt x="2500105" y="612129"/>
                  <a:pt x="2444867" y="600492"/>
                </a:cubicBezTo>
                <a:cubicBezTo>
                  <a:pt x="2389777" y="588855"/>
                  <a:pt x="2335571" y="573682"/>
                  <a:pt x="2282543" y="556006"/>
                </a:cubicBezTo>
                <a:cubicBezTo>
                  <a:pt x="2268106" y="551146"/>
                  <a:pt x="2253672" y="545990"/>
                  <a:pt x="2239384" y="540687"/>
                </a:cubicBezTo>
                <a:cubicBezTo>
                  <a:pt x="2321135" y="517561"/>
                  <a:pt x="2395227" y="467922"/>
                  <a:pt x="2447666" y="395744"/>
                </a:cubicBezTo>
                <a:cubicBezTo>
                  <a:pt x="2617669" y="161813"/>
                  <a:pt x="2889623" y="10434"/>
                  <a:pt x="3191095" y="519"/>
                </a:cubicBezTo>
                <a:close/>
              </a:path>
            </a:pathLst>
          </a:custGeom>
        </p:spPr>
      </p:pic>
      <p:grpSp>
        <p:nvGrpSpPr>
          <p:cNvPr id="14" name="Group 13">
            <a:extLst>
              <a:ext uri="{FF2B5EF4-FFF2-40B4-BE49-F238E27FC236}">
                <a16:creationId xmlns:a16="http://schemas.microsoft.com/office/drawing/2014/main" id="{13AD0C9D-BC25-3E44-8670-7D3A9A64DEA2}"/>
              </a:ext>
            </a:extLst>
          </p:cNvPr>
          <p:cNvGrpSpPr/>
          <p:nvPr/>
        </p:nvGrpSpPr>
        <p:grpSpPr>
          <a:xfrm>
            <a:off x="16755678" y="9654663"/>
            <a:ext cx="2455344" cy="758169"/>
            <a:chOff x="1308860" y="1308858"/>
            <a:chExt cx="2968088" cy="911204"/>
          </a:xfrm>
        </p:grpSpPr>
        <p:sp>
          <p:nvSpPr>
            <p:cNvPr id="15" name="object 20">
              <a:extLst>
                <a:ext uri="{FF2B5EF4-FFF2-40B4-BE49-F238E27FC236}">
                  <a16:creationId xmlns:a16="http://schemas.microsoft.com/office/drawing/2014/main" id="{AA25D5CB-B544-42D4-6812-7D3610886386}"/>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16" name="object 21">
              <a:extLst>
                <a:ext uri="{FF2B5EF4-FFF2-40B4-BE49-F238E27FC236}">
                  <a16:creationId xmlns:a16="http://schemas.microsoft.com/office/drawing/2014/main" id="{6A63FC35-5376-B1E5-3A68-A18328B49ECF}"/>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7" name="object 22">
              <a:extLst>
                <a:ext uri="{FF2B5EF4-FFF2-40B4-BE49-F238E27FC236}">
                  <a16:creationId xmlns:a16="http://schemas.microsoft.com/office/drawing/2014/main" id="{557CF618-AC78-BC56-155C-14B66B4FB581}"/>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8" name="object 23">
              <a:extLst>
                <a:ext uri="{FF2B5EF4-FFF2-40B4-BE49-F238E27FC236}">
                  <a16:creationId xmlns:a16="http://schemas.microsoft.com/office/drawing/2014/main" id="{B8DB8F5A-F939-E54E-117B-3D065ADC4D60}"/>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0" name="object 24">
              <a:extLst>
                <a:ext uri="{FF2B5EF4-FFF2-40B4-BE49-F238E27FC236}">
                  <a16:creationId xmlns:a16="http://schemas.microsoft.com/office/drawing/2014/main" id="{EDE19BBD-C1E9-8681-1DD4-AA0AF4C16075}"/>
                </a:ext>
              </a:extLst>
            </p:cNvPr>
            <p:cNvPicPr/>
            <p:nvPr/>
          </p:nvPicPr>
          <p:blipFill>
            <a:blip r:embed="rId5" cstate="print"/>
            <a:stretch>
              <a:fillRect/>
            </a:stretch>
          </p:blipFill>
          <p:spPr>
            <a:xfrm>
              <a:off x="1561247" y="1810359"/>
              <a:ext cx="81369" cy="81400"/>
            </a:xfrm>
            <a:prstGeom prst="rect">
              <a:avLst/>
            </a:prstGeom>
          </p:spPr>
        </p:pic>
        <p:pic>
          <p:nvPicPr>
            <p:cNvPr id="21" name="object 25">
              <a:extLst>
                <a:ext uri="{FF2B5EF4-FFF2-40B4-BE49-F238E27FC236}">
                  <a16:creationId xmlns:a16="http://schemas.microsoft.com/office/drawing/2014/main" id="{70B36396-D150-A5E6-2465-3641C987EA33}"/>
                </a:ext>
              </a:extLst>
            </p:cNvPr>
            <p:cNvPicPr/>
            <p:nvPr/>
          </p:nvPicPr>
          <p:blipFill>
            <a:blip r:embed="rId6" cstate="print"/>
            <a:stretch>
              <a:fillRect/>
            </a:stretch>
          </p:blipFill>
          <p:spPr>
            <a:xfrm>
              <a:off x="1561247" y="2138431"/>
              <a:ext cx="81369" cy="81400"/>
            </a:xfrm>
            <a:prstGeom prst="rect">
              <a:avLst/>
            </a:prstGeom>
          </p:spPr>
        </p:pic>
        <p:pic>
          <p:nvPicPr>
            <p:cNvPr id="22" name="object 26">
              <a:extLst>
                <a:ext uri="{FF2B5EF4-FFF2-40B4-BE49-F238E27FC236}">
                  <a16:creationId xmlns:a16="http://schemas.microsoft.com/office/drawing/2014/main" id="{C72540C3-7CD9-70D4-D1B4-F3A3284E94F3}"/>
                </a:ext>
              </a:extLst>
            </p:cNvPr>
            <p:cNvPicPr/>
            <p:nvPr/>
          </p:nvPicPr>
          <p:blipFill>
            <a:blip r:embed="rId7" cstate="print"/>
            <a:stretch>
              <a:fillRect/>
            </a:stretch>
          </p:blipFill>
          <p:spPr>
            <a:xfrm>
              <a:off x="2289135" y="1936574"/>
              <a:ext cx="1987813" cy="228265"/>
            </a:xfrm>
            <a:prstGeom prst="rect">
              <a:avLst/>
            </a:prstGeom>
          </p:spPr>
        </p:pic>
        <p:grpSp>
          <p:nvGrpSpPr>
            <p:cNvPr id="23" name="object 27">
              <a:extLst>
                <a:ext uri="{FF2B5EF4-FFF2-40B4-BE49-F238E27FC236}">
                  <a16:creationId xmlns:a16="http://schemas.microsoft.com/office/drawing/2014/main" id="{A88DA311-8635-DE12-59B8-12F0A55BCD4C}"/>
                </a:ext>
              </a:extLst>
            </p:cNvPr>
            <p:cNvGrpSpPr/>
            <p:nvPr/>
          </p:nvGrpSpPr>
          <p:grpSpPr>
            <a:xfrm>
              <a:off x="2282499" y="1414772"/>
              <a:ext cx="1633751" cy="460907"/>
              <a:chOff x="2282499" y="1414772"/>
              <a:chExt cx="1633751" cy="460907"/>
            </a:xfrm>
          </p:grpSpPr>
          <p:pic>
            <p:nvPicPr>
              <p:cNvPr id="26" name="object 28">
                <a:extLst>
                  <a:ext uri="{FF2B5EF4-FFF2-40B4-BE49-F238E27FC236}">
                    <a16:creationId xmlns:a16="http://schemas.microsoft.com/office/drawing/2014/main" id="{FFB71A66-323E-5D7F-F7D5-E65AA5DC4338}"/>
                  </a:ext>
                </a:extLst>
              </p:cNvPr>
              <p:cNvPicPr/>
              <p:nvPr/>
            </p:nvPicPr>
            <p:blipFill>
              <a:blip r:embed="rId8" cstate="print"/>
              <a:stretch>
                <a:fillRect/>
              </a:stretch>
            </p:blipFill>
            <p:spPr>
              <a:xfrm>
                <a:off x="2282499" y="1680345"/>
                <a:ext cx="1633751" cy="195334"/>
              </a:xfrm>
              <a:prstGeom prst="rect">
                <a:avLst/>
              </a:prstGeom>
            </p:spPr>
          </p:pic>
          <p:pic>
            <p:nvPicPr>
              <p:cNvPr id="27" name="object 29">
                <a:extLst>
                  <a:ext uri="{FF2B5EF4-FFF2-40B4-BE49-F238E27FC236}">
                    <a16:creationId xmlns:a16="http://schemas.microsoft.com/office/drawing/2014/main" id="{640B48C9-CC0C-9123-AB1B-E5EF282AF743}"/>
                  </a:ext>
                </a:extLst>
              </p:cNvPr>
              <p:cNvPicPr/>
              <p:nvPr/>
            </p:nvPicPr>
            <p:blipFill>
              <a:blip r:embed="rId9" cstate="print"/>
              <a:stretch>
                <a:fillRect/>
              </a:stretch>
            </p:blipFill>
            <p:spPr>
              <a:xfrm>
                <a:off x="2285695" y="1414772"/>
                <a:ext cx="1563952" cy="228265"/>
              </a:xfrm>
              <a:prstGeom prst="rect">
                <a:avLst/>
              </a:prstGeom>
            </p:spPr>
          </p:pic>
        </p:grpSp>
        <p:sp>
          <p:nvSpPr>
            <p:cNvPr id="24" name="object 30">
              <a:extLst>
                <a:ext uri="{FF2B5EF4-FFF2-40B4-BE49-F238E27FC236}">
                  <a16:creationId xmlns:a16="http://schemas.microsoft.com/office/drawing/2014/main" id="{38F1DE9D-197B-46AF-2ECB-B2A21F7A9520}"/>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72803098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a:extLst>
            <a:ext uri="{FF2B5EF4-FFF2-40B4-BE49-F238E27FC236}">
              <a16:creationId xmlns:a16="http://schemas.microsoft.com/office/drawing/2014/main" id="{A31A807D-B3BF-018C-0789-4FA1B9738608}"/>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D4385BC8-1741-665B-D26D-E1022F6C0AEB}"/>
              </a:ext>
            </a:extLst>
          </p:cNvPr>
          <p:cNvSpPr txBox="1"/>
          <p:nvPr/>
        </p:nvSpPr>
        <p:spPr>
          <a:xfrm>
            <a:off x="9152142" y="1169683"/>
            <a:ext cx="10404419" cy="8402300"/>
          </a:xfrm>
          <a:prstGeom prst="rect">
            <a:avLst/>
          </a:prstGeom>
          <a:noFill/>
        </p:spPr>
        <p:txBody>
          <a:bodyPr wrap="square" lIns="91440" tIns="45720" rIns="91440" bIns="45720" rtlCol="0" anchor="t">
            <a:spAutoFit/>
          </a:bodyPr>
          <a:lstStyle/>
          <a:p>
            <a:pPr algn="l"/>
            <a:r>
              <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t>Deaf people face barriers in almost every aspect of daily life, from train announcements to job interviews, even the simple act of ordering a takeaway coffee.</a:t>
            </a:r>
            <a:r>
              <a:rPr lang="en-US"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t> </a:t>
            </a:r>
          </a:p>
          <a:p>
            <a:pPr algn="l"/>
            <a:endPar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l"/>
            <a:r>
              <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t>Deaf people and those who have hearing loss and tinnitus should enjoy access to the same information, spaces and services as anyone else.</a:t>
            </a:r>
          </a:p>
          <a:p>
            <a:pPr algn="l"/>
            <a:endPar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l"/>
            <a:r>
              <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t>That’s not the case right now. We’ll work </a:t>
            </a:r>
            <a:br>
              <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t>to make life </a:t>
            </a:r>
            <a:r>
              <a:rPr lang="en-GB" sz="3600" b="1" kern="100">
                <a:solidFill>
                  <a:srgbClr val="000000"/>
                </a:solidFill>
                <a:latin typeface="Noto Sans" panose="020B0502040504020204" pitchFamily="34" charset="0"/>
                <a:ea typeface="Noto Sans" panose="020B0502040504020204" pitchFamily="34" charset="0"/>
                <a:cs typeface="Noto Sans" panose="020B0502040504020204" pitchFamily="34" charset="0"/>
              </a:rPr>
              <a:t>fully inclusive for our communities and transform public understanding and attitudes</a:t>
            </a:r>
            <a:r>
              <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t> in </a:t>
            </a:r>
            <a:br>
              <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t>the process.</a:t>
            </a:r>
            <a:endParaRPr lang="en-GB" sz="3600" kern="100">
              <a:solidFill>
                <a:srgbClr val="000000"/>
              </a:solidFill>
              <a:effectLst/>
              <a:latin typeface="Noto Sans" panose="020B0502040504020204" pitchFamily="34" charset="0"/>
              <a:ea typeface="Aptos" panose="020B0004020202020204" pitchFamily="34" charset="0"/>
              <a:cs typeface="Noto Sans"/>
            </a:endParaRPr>
          </a:p>
        </p:txBody>
      </p:sp>
      <p:pic>
        <p:nvPicPr>
          <p:cNvPr id="20" name="Picture 19" descr="Woman leaning on a kitchen unit and smiling">
            <a:extLst>
              <a:ext uri="{FF2B5EF4-FFF2-40B4-BE49-F238E27FC236}">
                <a16:creationId xmlns:a16="http://schemas.microsoft.com/office/drawing/2014/main" id="{88D33BC9-E46E-6AEC-6E66-12AE0F3B1F74}"/>
              </a:ext>
            </a:extLst>
          </p:cNvPr>
          <p:cNvPicPr>
            <a:picLocks noChangeAspect="1"/>
          </p:cNvPicPr>
          <p:nvPr/>
        </p:nvPicPr>
        <p:blipFill>
          <a:blip r:embed="rId3"/>
          <a:stretch>
            <a:fillRect/>
          </a:stretch>
        </p:blipFill>
        <p:spPr>
          <a:xfrm>
            <a:off x="1060163" y="3451314"/>
            <a:ext cx="7388794" cy="4947881"/>
          </a:xfrm>
          <a:prstGeom prst="rect">
            <a:avLst/>
          </a:prstGeom>
        </p:spPr>
      </p:pic>
      <p:grpSp>
        <p:nvGrpSpPr>
          <p:cNvPr id="3" name="Group 2">
            <a:extLst>
              <a:ext uri="{FF2B5EF4-FFF2-40B4-BE49-F238E27FC236}">
                <a16:creationId xmlns:a16="http://schemas.microsoft.com/office/drawing/2014/main" id="{5C3D2B1D-FDB8-E280-B7CD-913AF05F7330}"/>
              </a:ext>
            </a:extLst>
          </p:cNvPr>
          <p:cNvGrpSpPr/>
          <p:nvPr/>
        </p:nvGrpSpPr>
        <p:grpSpPr>
          <a:xfrm>
            <a:off x="16464286" y="9654663"/>
            <a:ext cx="2455344" cy="758169"/>
            <a:chOff x="1308860" y="1308858"/>
            <a:chExt cx="2968088" cy="911204"/>
          </a:xfrm>
        </p:grpSpPr>
        <p:sp>
          <p:nvSpPr>
            <p:cNvPr id="4" name="object 20">
              <a:extLst>
                <a:ext uri="{FF2B5EF4-FFF2-40B4-BE49-F238E27FC236}">
                  <a16:creationId xmlns:a16="http://schemas.microsoft.com/office/drawing/2014/main" id="{72798786-A6AD-6BF7-1506-63CE49F950B1}"/>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5" name="object 21">
              <a:extLst>
                <a:ext uri="{FF2B5EF4-FFF2-40B4-BE49-F238E27FC236}">
                  <a16:creationId xmlns:a16="http://schemas.microsoft.com/office/drawing/2014/main" id="{3A163B4B-235C-59F9-A955-259B460969AD}"/>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6" name="object 22">
              <a:extLst>
                <a:ext uri="{FF2B5EF4-FFF2-40B4-BE49-F238E27FC236}">
                  <a16:creationId xmlns:a16="http://schemas.microsoft.com/office/drawing/2014/main" id="{CBBF879B-8389-A829-A377-E9D23EF20618}"/>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7" name="object 23">
              <a:extLst>
                <a:ext uri="{FF2B5EF4-FFF2-40B4-BE49-F238E27FC236}">
                  <a16:creationId xmlns:a16="http://schemas.microsoft.com/office/drawing/2014/main" id="{D3BE9308-CC76-1A45-49BD-5D51FF96D7EF}"/>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8" name="object 24">
              <a:extLst>
                <a:ext uri="{FF2B5EF4-FFF2-40B4-BE49-F238E27FC236}">
                  <a16:creationId xmlns:a16="http://schemas.microsoft.com/office/drawing/2014/main" id="{E3E607FC-3C17-3E6E-7F98-B94254371428}"/>
                </a:ext>
              </a:extLst>
            </p:cNvPr>
            <p:cNvPicPr/>
            <p:nvPr/>
          </p:nvPicPr>
          <p:blipFill>
            <a:blip r:embed="rId4" cstate="print"/>
            <a:stretch>
              <a:fillRect/>
            </a:stretch>
          </p:blipFill>
          <p:spPr>
            <a:xfrm>
              <a:off x="1561247" y="1810359"/>
              <a:ext cx="81369" cy="81400"/>
            </a:xfrm>
            <a:prstGeom prst="rect">
              <a:avLst/>
            </a:prstGeom>
          </p:spPr>
        </p:pic>
        <p:pic>
          <p:nvPicPr>
            <p:cNvPr id="9" name="object 25">
              <a:extLst>
                <a:ext uri="{FF2B5EF4-FFF2-40B4-BE49-F238E27FC236}">
                  <a16:creationId xmlns:a16="http://schemas.microsoft.com/office/drawing/2014/main" id="{BCF7A779-41FA-CAAC-3640-D3D2B2346F02}"/>
                </a:ext>
              </a:extLst>
            </p:cNvPr>
            <p:cNvPicPr/>
            <p:nvPr/>
          </p:nvPicPr>
          <p:blipFill>
            <a:blip r:embed="rId5" cstate="print"/>
            <a:stretch>
              <a:fillRect/>
            </a:stretch>
          </p:blipFill>
          <p:spPr>
            <a:xfrm>
              <a:off x="1561247" y="2138431"/>
              <a:ext cx="81369" cy="81400"/>
            </a:xfrm>
            <a:prstGeom prst="rect">
              <a:avLst/>
            </a:prstGeom>
          </p:spPr>
        </p:pic>
        <p:pic>
          <p:nvPicPr>
            <p:cNvPr id="10" name="object 26">
              <a:extLst>
                <a:ext uri="{FF2B5EF4-FFF2-40B4-BE49-F238E27FC236}">
                  <a16:creationId xmlns:a16="http://schemas.microsoft.com/office/drawing/2014/main" id="{414A2373-999A-69BD-4F2A-54F2FA6C146C}"/>
                </a:ext>
              </a:extLst>
            </p:cNvPr>
            <p:cNvPicPr/>
            <p:nvPr/>
          </p:nvPicPr>
          <p:blipFill>
            <a:blip r:embed="rId6" cstate="print"/>
            <a:stretch>
              <a:fillRect/>
            </a:stretch>
          </p:blipFill>
          <p:spPr>
            <a:xfrm>
              <a:off x="2289135" y="1936574"/>
              <a:ext cx="1987813" cy="228265"/>
            </a:xfrm>
            <a:prstGeom prst="rect">
              <a:avLst/>
            </a:prstGeom>
          </p:spPr>
        </p:pic>
        <p:grpSp>
          <p:nvGrpSpPr>
            <p:cNvPr id="11" name="object 27">
              <a:extLst>
                <a:ext uri="{FF2B5EF4-FFF2-40B4-BE49-F238E27FC236}">
                  <a16:creationId xmlns:a16="http://schemas.microsoft.com/office/drawing/2014/main" id="{9BD52630-F76F-E1D1-2DAD-66EB2A8ECFDE}"/>
                </a:ext>
              </a:extLst>
            </p:cNvPr>
            <p:cNvGrpSpPr/>
            <p:nvPr/>
          </p:nvGrpSpPr>
          <p:grpSpPr>
            <a:xfrm>
              <a:off x="2282499" y="1414772"/>
              <a:ext cx="1633751" cy="460907"/>
              <a:chOff x="2282499" y="1414772"/>
              <a:chExt cx="1633751" cy="460907"/>
            </a:xfrm>
          </p:grpSpPr>
          <p:pic>
            <p:nvPicPr>
              <p:cNvPr id="13" name="object 28">
                <a:extLst>
                  <a:ext uri="{FF2B5EF4-FFF2-40B4-BE49-F238E27FC236}">
                    <a16:creationId xmlns:a16="http://schemas.microsoft.com/office/drawing/2014/main" id="{71C79E31-9268-0A6A-EA76-F000940A596E}"/>
                  </a:ext>
                </a:extLst>
              </p:cNvPr>
              <p:cNvPicPr/>
              <p:nvPr/>
            </p:nvPicPr>
            <p:blipFill>
              <a:blip r:embed="rId7" cstate="print"/>
              <a:stretch>
                <a:fillRect/>
              </a:stretch>
            </p:blipFill>
            <p:spPr>
              <a:xfrm>
                <a:off x="2282499" y="1680345"/>
                <a:ext cx="1633751" cy="195334"/>
              </a:xfrm>
              <a:prstGeom prst="rect">
                <a:avLst/>
              </a:prstGeom>
            </p:spPr>
          </p:pic>
          <p:pic>
            <p:nvPicPr>
              <p:cNvPr id="14" name="object 29">
                <a:extLst>
                  <a:ext uri="{FF2B5EF4-FFF2-40B4-BE49-F238E27FC236}">
                    <a16:creationId xmlns:a16="http://schemas.microsoft.com/office/drawing/2014/main" id="{A9C83158-8197-FF0D-2F5C-C166C44E1777}"/>
                  </a:ext>
                </a:extLst>
              </p:cNvPr>
              <p:cNvPicPr/>
              <p:nvPr/>
            </p:nvPicPr>
            <p:blipFill>
              <a:blip r:embed="rId8" cstate="print"/>
              <a:stretch>
                <a:fillRect/>
              </a:stretch>
            </p:blipFill>
            <p:spPr>
              <a:xfrm>
                <a:off x="2285695" y="1414772"/>
                <a:ext cx="1563952" cy="228265"/>
              </a:xfrm>
              <a:prstGeom prst="rect">
                <a:avLst/>
              </a:prstGeom>
            </p:spPr>
          </p:pic>
        </p:grpSp>
        <p:sp>
          <p:nvSpPr>
            <p:cNvPr id="12" name="object 30">
              <a:extLst>
                <a:ext uri="{FF2B5EF4-FFF2-40B4-BE49-F238E27FC236}">
                  <a16:creationId xmlns:a16="http://schemas.microsoft.com/office/drawing/2014/main" id="{98B9C691-BB1F-A421-D16F-CDFDC9FE436E}"/>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2" name="object 18">
            <a:extLst>
              <a:ext uri="{FF2B5EF4-FFF2-40B4-BE49-F238E27FC236}">
                <a16:creationId xmlns:a16="http://schemas.microsoft.com/office/drawing/2014/main" id="{E060AA62-BCC1-295F-6DEA-3F922AB221EE}"/>
              </a:ext>
            </a:extLst>
          </p:cNvPr>
          <p:cNvSpPr txBox="1">
            <a:spLocks/>
          </p:cNvSpPr>
          <p:nvPr/>
        </p:nvSpPr>
        <p:spPr>
          <a:xfrm>
            <a:off x="1033009" y="683044"/>
            <a:ext cx="10582275"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INCLUSION</a:t>
            </a:r>
            <a:endParaRPr lang="en-US">
              <a:solidFill>
                <a:srgbClr val="223562"/>
              </a:solidFill>
            </a:endParaRPr>
          </a:p>
        </p:txBody>
      </p:sp>
    </p:spTree>
    <p:extLst>
      <p:ext uri="{BB962C8B-B14F-4D97-AF65-F5344CB8AC3E}">
        <p14:creationId xmlns:p14="http://schemas.microsoft.com/office/powerpoint/2010/main" val="142420498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BA3C1B5F-7625-0685-2747-FE0C4DE16EE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8C99760-B1C6-F03B-F683-A73EC446D229}"/>
              </a:ext>
            </a:extLst>
          </p:cNvPr>
          <p:cNvSpPr txBox="1"/>
          <p:nvPr/>
        </p:nvSpPr>
        <p:spPr>
          <a:xfrm>
            <a:off x="1028036" y="2829393"/>
            <a:ext cx="10201239" cy="5632311"/>
          </a:xfrm>
          <a:prstGeom prst="rect">
            <a:avLst/>
          </a:prstGeom>
          <a:noFill/>
        </p:spPr>
        <p:txBody>
          <a:bodyPr wrap="square" lIns="91440" tIns="45720" rIns="91440" bIns="45720" rtlCol="0" anchor="t">
            <a:spAutoFit/>
          </a:bodyPr>
          <a:lstStyle/>
          <a:p>
            <a:pPr algn="l"/>
            <a:r>
              <a:rPr lang="en-GB" sz="3600" dirty="0">
                <a:latin typeface="Noto Sans"/>
                <a:ea typeface="Noto Sans"/>
                <a:cs typeface="Noto Sans"/>
              </a:rPr>
              <a:t>Our research found that two thirds of people who are deaf or have hearing loss have experienced negative attitudes or behaviours from the public.</a:t>
            </a:r>
          </a:p>
          <a:p>
            <a:pPr algn="l"/>
            <a:endParaRPr lang="en-GB" sz="3600" dirty="0">
              <a:latin typeface="Noto Sans"/>
              <a:ea typeface="Noto Sans"/>
              <a:cs typeface="Noto Sans"/>
            </a:endParaRPr>
          </a:p>
          <a:p>
            <a:pPr algn="l"/>
            <a:r>
              <a:rPr lang="en-GB" sz="3600" dirty="0">
                <a:latin typeface="Noto Sans"/>
                <a:ea typeface="Noto Sans"/>
                <a:cs typeface="Noto Sans"/>
              </a:rPr>
              <a:t>Over half the people who took part in our research reported regularly being excluded from conversations, with people saying “It doesn’t matter” when they struggle to understand what is being said.</a:t>
            </a:r>
            <a:endParaRPr lang="en-US" dirty="0"/>
          </a:p>
        </p:txBody>
      </p:sp>
      <p:sp>
        <p:nvSpPr>
          <p:cNvPr id="4" name="object 18">
            <a:extLst>
              <a:ext uri="{FF2B5EF4-FFF2-40B4-BE49-F238E27FC236}">
                <a16:creationId xmlns:a16="http://schemas.microsoft.com/office/drawing/2014/main" id="{29D6DEA4-D22A-F0D2-F7F8-D1216991F652}"/>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IT </a:t>
            </a:r>
            <a:r>
              <a:rPr lang="en-US" sz="12000" spc="-10">
                <a:solidFill>
                  <a:schemeClr val="accent5"/>
                </a:solidFill>
              </a:rPr>
              <a:t>DOES</a:t>
            </a:r>
            <a:r>
              <a:rPr lang="en-US" sz="12000" spc="-10">
                <a:solidFill>
                  <a:srgbClr val="223562"/>
                </a:solidFill>
              </a:rPr>
              <a:t> MATTER CAMPAIGN</a:t>
            </a:r>
            <a:endParaRPr lang="en-US">
              <a:solidFill>
                <a:srgbClr val="223562"/>
              </a:solidFill>
            </a:endParaRPr>
          </a:p>
        </p:txBody>
      </p:sp>
      <p:grpSp>
        <p:nvGrpSpPr>
          <p:cNvPr id="5" name="Group 4">
            <a:extLst>
              <a:ext uri="{FF2B5EF4-FFF2-40B4-BE49-F238E27FC236}">
                <a16:creationId xmlns:a16="http://schemas.microsoft.com/office/drawing/2014/main" id="{5BB2C3DB-8502-273E-BB3A-192478549E4F}"/>
              </a:ext>
            </a:extLst>
          </p:cNvPr>
          <p:cNvGrpSpPr/>
          <p:nvPr/>
        </p:nvGrpSpPr>
        <p:grpSpPr>
          <a:xfrm>
            <a:off x="16755678" y="9654663"/>
            <a:ext cx="2455344" cy="758169"/>
            <a:chOff x="1308860" y="1308858"/>
            <a:chExt cx="2968088" cy="911204"/>
          </a:xfrm>
        </p:grpSpPr>
        <p:sp>
          <p:nvSpPr>
            <p:cNvPr id="6" name="object 20">
              <a:extLst>
                <a:ext uri="{FF2B5EF4-FFF2-40B4-BE49-F238E27FC236}">
                  <a16:creationId xmlns:a16="http://schemas.microsoft.com/office/drawing/2014/main" id="{6D5B01CA-FF29-9284-46F8-2F1871C7EE30}"/>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9" name="object 21">
              <a:extLst>
                <a:ext uri="{FF2B5EF4-FFF2-40B4-BE49-F238E27FC236}">
                  <a16:creationId xmlns:a16="http://schemas.microsoft.com/office/drawing/2014/main" id="{23CBF410-888D-7641-E25F-A6A947669403}"/>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0" name="object 22">
              <a:extLst>
                <a:ext uri="{FF2B5EF4-FFF2-40B4-BE49-F238E27FC236}">
                  <a16:creationId xmlns:a16="http://schemas.microsoft.com/office/drawing/2014/main" id="{92279415-8F11-9676-1B5C-CBD924F3F980}"/>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1" name="object 23">
              <a:extLst>
                <a:ext uri="{FF2B5EF4-FFF2-40B4-BE49-F238E27FC236}">
                  <a16:creationId xmlns:a16="http://schemas.microsoft.com/office/drawing/2014/main" id="{A5B47A43-9CD8-A482-9797-8E399E8C6588}"/>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2" name="object 24">
              <a:extLst>
                <a:ext uri="{FF2B5EF4-FFF2-40B4-BE49-F238E27FC236}">
                  <a16:creationId xmlns:a16="http://schemas.microsoft.com/office/drawing/2014/main" id="{A5B35B86-7E3D-11E7-3B5A-48B051EEE66C}"/>
                </a:ext>
              </a:extLst>
            </p:cNvPr>
            <p:cNvPicPr/>
            <p:nvPr/>
          </p:nvPicPr>
          <p:blipFill>
            <a:blip r:embed="rId5" cstate="print"/>
            <a:stretch>
              <a:fillRect/>
            </a:stretch>
          </p:blipFill>
          <p:spPr>
            <a:xfrm>
              <a:off x="1561247" y="1810359"/>
              <a:ext cx="81369" cy="81400"/>
            </a:xfrm>
            <a:prstGeom prst="rect">
              <a:avLst/>
            </a:prstGeom>
          </p:spPr>
        </p:pic>
        <p:pic>
          <p:nvPicPr>
            <p:cNvPr id="13" name="object 25">
              <a:extLst>
                <a:ext uri="{FF2B5EF4-FFF2-40B4-BE49-F238E27FC236}">
                  <a16:creationId xmlns:a16="http://schemas.microsoft.com/office/drawing/2014/main" id="{A4668ED5-2338-D443-7654-DE4510A6C8BC}"/>
                </a:ext>
              </a:extLst>
            </p:cNvPr>
            <p:cNvPicPr/>
            <p:nvPr/>
          </p:nvPicPr>
          <p:blipFill>
            <a:blip r:embed="rId6" cstate="print"/>
            <a:stretch>
              <a:fillRect/>
            </a:stretch>
          </p:blipFill>
          <p:spPr>
            <a:xfrm>
              <a:off x="1561247" y="2138431"/>
              <a:ext cx="81369" cy="81400"/>
            </a:xfrm>
            <a:prstGeom prst="rect">
              <a:avLst/>
            </a:prstGeom>
          </p:spPr>
        </p:pic>
        <p:pic>
          <p:nvPicPr>
            <p:cNvPr id="14" name="object 26">
              <a:extLst>
                <a:ext uri="{FF2B5EF4-FFF2-40B4-BE49-F238E27FC236}">
                  <a16:creationId xmlns:a16="http://schemas.microsoft.com/office/drawing/2014/main" id="{748AA285-F082-B803-5314-AFD2A40AA4A6}"/>
                </a:ext>
              </a:extLst>
            </p:cNvPr>
            <p:cNvPicPr/>
            <p:nvPr/>
          </p:nvPicPr>
          <p:blipFill>
            <a:blip r:embed="rId7" cstate="print"/>
            <a:stretch>
              <a:fillRect/>
            </a:stretch>
          </p:blipFill>
          <p:spPr>
            <a:xfrm>
              <a:off x="2289135" y="1936574"/>
              <a:ext cx="1987813" cy="228265"/>
            </a:xfrm>
            <a:prstGeom prst="rect">
              <a:avLst/>
            </a:prstGeom>
          </p:spPr>
        </p:pic>
        <p:grpSp>
          <p:nvGrpSpPr>
            <p:cNvPr id="15" name="object 27">
              <a:extLst>
                <a:ext uri="{FF2B5EF4-FFF2-40B4-BE49-F238E27FC236}">
                  <a16:creationId xmlns:a16="http://schemas.microsoft.com/office/drawing/2014/main" id="{62EB746D-017C-B8B5-2FAE-DF7DC902FA8F}"/>
                </a:ext>
              </a:extLst>
            </p:cNvPr>
            <p:cNvGrpSpPr/>
            <p:nvPr/>
          </p:nvGrpSpPr>
          <p:grpSpPr>
            <a:xfrm>
              <a:off x="2282499" y="1414772"/>
              <a:ext cx="1633751" cy="460907"/>
              <a:chOff x="2282499" y="1414772"/>
              <a:chExt cx="1633751" cy="460907"/>
            </a:xfrm>
          </p:grpSpPr>
          <p:pic>
            <p:nvPicPr>
              <p:cNvPr id="17" name="object 28">
                <a:extLst>
                  <a:ext uri="{FF2B5EF4-FFF2-40B4-BE49-F238E27FC236}">
                    <a16:creationId xmlns:a16="http://schemas.microsoft.com/office/drawing/2014/main" id="{71577D60-3FC4-9565-2819-200F453EF523}"/>
                  </a:ext>
                </a:extLst>
              </p:cNvPr>
              <p:cNvPicPr/>
              <p:nvPr/>
            </p:nvPicPr>
            <p:blipFill>
              <a:blip r:embed="rId8" cstate="print"/>
              <a:stretch>
                <a:fillRect/>
              </a:stretch>
            </p:blipFill>
            <p:spPr>
              <a:xfrm>
                <a:off x="2282499" y="1680345"/>
                <a:ext cx="1633751" cy="195334"/>
              </a:xfrm>
              <a:prstGeom prst="rect">
                <a:avLst/>
              </a:prstGeom>
            </p:spPr>
          </p:pic>
          <p:pic>
            <p:nvPicPr>
              <p:cNvPr id="18" name="object 29">
                <a:extLst>
                  <a:ext uri="{FF2B5EF4-FFF2-40B4-BE49-F238E27FC236}">
                    <a16:creationId xmlns:a16="http://schemas.microsoft.com/office/drawing/2014/main" id="{11518CBB-94F7-FFA4-5B16-BD96F956D561}"/>
                  </a:ext>
                </a:extLst>
              </p:cNvPr>
              <p:cNvPicPr/>
              <p:nvPr/>
            </p:nvPicPr>
            <p:blipFill>
              <a:blip r:embed="rId9" cstate="print"/>
              <a:stretch>
                <a:fillRect/>
              </a:stretch>
            </p:blipFill>
            <p:spPr>
              <a:xfrm>
                <a:off x="2285695" y="1414772"/>
                <a:ext cx="1563952" cy="228265"/>
              </a:xfrm>
              <a:prstGeom prst="rect">
                <a:avLst/>
              </a:prstGeom>
            </p:spPr>
          </p:pic>
        </p:grpSp>
        <p:sp>
          <p:nvSpPr>
            <p:cNvPr id="16" name="object 30">
              <a:extLst>
                <a:ext uri="{FF2B5EF4-FFF2-40B4-BE49-F238E27FC236}">
                  <a16:creationId xmlns:a16="http://schemas.microsoft.com/office/drawing/2014/main" id="{DAD5F6A0-D3FC-37F0-4158-B5370C0B543F}"/>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4" name="TextBox 23">
            <a:extLst>
              <a:ext uri="{FF2B5EF4-FFF2-40B4-BE49-F238E27FC236}">
                <a16:creationId xmlns:a16="http://schemas.microsoft.com/office/drawing/2014/main" id="{59224439-A185-6A66-37BE-6B1CDE0E2125}"/>
              </a:ext>
            </a:extLst>
          </p:cNvPr>
          <p:cNvSpPr txBox="1"/>
          <p:nvPr/>
        </p:nvSpPr>
        <p:spPr>
          <a:xfrm>
            <a:off x="1027318" y="8800466"/>
            <a:ext cx="14409485" cy="2308324"/>
          </a:xfrm>
          <a:prstGeom prst="rect">
            <a:avLst/>
          </a:prstGeom>
          <a:noFill/>
        </p:spPr>
        <p:txBody>
          <a:bodyPr wrap="square" lIns="91440" tIns="45720" rIns="91440" bIns="45720" rtlCol="0" anchor="t">
            <a:spAutoFit/>
          </a:bodyPr>
          <a:lstStyle/>
          <a:p>
            <a:pPr algn="l"/>
            <a:r>
              <a:rPr lang="en-GB" sz="3600">
                <a:solidFill>
                  <a:srgbClr val="000000"/>
                </a:solidFill>
                <a:latin typeface="Noto Sans"/>
                <a:ea typeface="Noto Sans"/>
                <a:cs typeface="Noto Sans"/>
              </a:rPr>
              <a:t>The way deaf people and people with hearing loss are valued and supported really </a:t>
            </a:r>
            <a:r>
              <a:rPr lang="en-GB" sz="3600" b="1">
                <a:solidFill>
                  <a:srgbClr val="000000"/>
                </a:solidFill>
                <a:latin typeface="Noto Sans"/>
                <a:ea typeface="Noto Sans"/>
                <a:cs typeface="Noto Sans"/>
              </a:rPr>
              <a:t>does</a:t>
            </a:r>
            <a:r>
              <a:rPr lang="en-GB" sz="3600">
                <a:solidFill>
                  <a:srgbClr val="000000"/>
                </a:solidFill>
                <a:latin typeface="Noto Sans"/>
                <a:ea typeface="Noto Sans"/>
                <a:cs typeface="Noto Sans"/>
              </a:rPr>
              <a:t> matter. On our website you can sign up to receive our free simple British Sign Language (BSL) videos and communications tips.</a:t>
            </a:r>
          </a:p>
        </p:txBody>
      </p:sp>
      <p:pic>
        <p:nvPicPr>
          <p:cNvPr id="3" name="It-does-matter-remix">
            <a:hlinkClick r:id="" action="ppaction://media"/>
            <a:extLst>
              <a:ext uri="{FF2B5EF4-FFF2-40B4-BE49-F238E27FC236}">
                <a16:creationId xmlns:a16="http://schemas.microsoft.com/office/drawing/2014/main" id="{7166AAE4-29D2-C1FB-3EFF-66831485D62C}"/>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1502677" y="3117828"/>
            <a:ext cx="7573388" cy="4260031"/>
          </a:xfrm>
          <a:prstGeom prst="rect">
            <a:avLst/>
          </a:prstGeom>
        </p:spPr>
      </p:pic>
    </p:spTree>
    <p:extLst>
      <p:ext uri="{BB962C8B-B14F-4D97-AF65-F5344CB8AC3E}">
        <p14:creationId xmlns:p14="http://schemas.microsoft.com/office/powerpoint/2010/main" val="75347797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video>
              <p:cMediaNode vol="80000">
                <p:cTn id="2" fill="hold" display="0">
                  <p:stCondLst>
                    <p:cond delay="indefinite"/>
                  </p:stCondLst>
                </p:cTn>
                <p:tgtEl>
                  <p:spTgt spid="3"/>
                </p:tgtEl>
              </p:cMediaNode>
            </p:vide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a:extLst>
            <a:ext uri="{FF2B5EF4-FFF2-40B4-BE49-F238E27FC236}">
              <a16:creationId xmlns:a16="http://schemas.microsoft.com/office/drawing/2014/main" id="{45C117D7-CEBF-DF8F-1823-146453B0FE01}"/>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7B494A0E-BDD7-F4F1-E1A2-011864345F2B}"/>
              </a:ext>
            </a:extLst>
          </p:cNvPr>
          <p:cNvSpPr txBox="1"/>
          <p:nvPr/>
        </p:nvSpPr>
        <p:spPr>
          <a:xfrm>
            <a:off x="1033009" y="2795895"/>
            <a:ext cx="9658437" cy="7288405"/>
          </a:xfrm>
          <a:prstGeom prst="rect">
            <a:avLst/>
          </a:prstGeom>
          <a:noFill/>
        </p:spPr>
        <p:txBody>
          <a:bodyPr wrap="square" lIns="91440" tIns="45720" rIns="91440" bIns="45720" rtlCol="0" anchor="t">
            <a:spAutoFit/>
          </a:bodyPr>
          <a:lstStyle/>
          <a:p>
            <a:pPr algn="l"/>
            <a:r>
              <a:rPr lang="en-GB" sz="3600" kern="100">
                <a:solidFill>
                  <a:schemeClr val="bg2">
                    <a:lumMod val="10000"/>
                  </a:schemeClr>
                </a:solidFill>
                <a:latin typeface="Noto Sans"/>
                <a:ea typeface="Noto Sans"/>
                <a:cs typeface="Noto Sans"/>
              </a:rPr>
              <a:t>Looking after your hearing health needs to be high on the national agenda. We want to make checking your hearing as much a part of daily life as having your eyes and teeth checked.</a:t>
            </a:r>
            <a:endParaRPr lang="en-US" sz="3600">
              <a:solidFill>
                <a:schemeClr val="bg2">
                  <a:lumMod val="10000"/>
                </a:schemeClr>
              </a:solidFill>
              <a:latin typeface="Noto Sans"/>
              <a:ea typeface="Noto Sans"/>
              <a:cs typeface="Noto Sans"/>
            </a:endParaRPr>
          </a:p>
          <a:p>
            <a:pPr algn="l"/>
            <a:endParaRPr lang="en-GB" sz="3600" kern="100">
              <a:solidFill>
                <a:schemeClr val="bg2">
                  <a:lumMod val="10000"/>
                </a:schemeClr>
              </a:solidFill>
              <a:latin typeface="Noto Sans"/>
              <a:ea typeface="Noto Sans"/>
              <a:cs typeface="Noto Sans"/>
            </a:endParaRPr>
          </a:p>
          <a:p>
            <a:pPr algn="l"/>
            <a:r>
              <a:rPr lang="en-GB" sz="3600" kern="100">
                <a:solidFill>
                  <a:schemeClr val="bg2">
                    <a:lumMod val="10000"/>
                  </a:schemeClr>
                </a:solidFill>
                <a:latin typeface="Noto Sans"/>
                <a:ea typeface="Noto Sans"/>
                <a:cs typeface="Noto Sans"/>
              </a:rPr>
              <a:t>We will work with experts and our communities to improve audiology services, so that from the point people notice their hearing loss or tinnitus they find it easy to get the high-quality healthcare, treatment and support they need. </a:t>
            </a:r>
            <a:endParaRPr lang="en-GB" sz="3600" kern="100">
              <a:solidFill>
                <a:schemeClr val="bg2">
                  <a:lumMod val="10000"/>
                </a:schemeClr>
              </a:solidFill>
              <a:effectLst/>
              <a:latin typeface="Noto Sans" panose="020B0502040504020204" pitchFamily="34" charset="0"/>
              <a:ea typeface="Noto Sans"/>
              <a:cs typeface="Noto Sans"/>
            </a:endParaRPr>
          </a:p>
          <a:p>
            <a:pPr lvl="0">
              <a:lnSpc>
                <a:spcPct val="107000"/>
              </a:lnSpc>
              <a:spcAft>
                <a:spcPts val="800"/>
              </a:spcAft>
            </a:pPr>
            <a:endParaRPr lang="en-GB" sz="3500">
              <a:solidFill>
                <a:srgbClr val="2F4A1E"/>
              </a:solidFill>
              <a:latin typeface="Noto Sans" panose="020B0502040504020204" pitchFamily="34" charset="0"/>
              <a:ea typeface="Aptos" panose="020B0004020202020204" pitchFamily="34" charset="0"/>
            </a:endParaRPr>
          </a:p>
        </p:txBody>
      </p:sp>
      <p:pic>
        <p:nvPicPr>
          <p:cNvPr id="20" name="Picture 19" descr="Three people working">
            <a:extLst>
              <a:ext uri="{FF2B5EF4-FFF2-40B4-BE49-F238E27FC236}">
                <a16:creationId xmlns:a16="http://schemas.microsoft.com/office/drawing/2014/main" id="{0F76877B-114B-4556-CF3F-08A577B8816D}"/>
              </a:ext>
            </a:extLst>
          </p:cNvPr>
          <p:cNvPicPr>
            <a:picLocks noChangeAspect="1"/>
          </p:cNvPicPr>
          <p:nvPr/>
        </p:nvPicPr>
        <p:blipFill>
          <a:blip r:embed="rId3"/>
          <a:stretch>
            <a:fillRect/>
          </a:stretch>
        </p:blipFill>
        <p:spPr>
          <a:xfrm>
            <a:off x="11813354" y="2795895"/>
            <a:ext cx="7660039" cy="5139295"/>
          </a:xfrm>
          <a:prstGeom prst="rect">
            <a:avLst/>
          </a:prstGeom>
        </p:spPr>
      </p:pic>
      <p:sp>
        <p:nvSpPr>
          <p:cNvPr id="16" name="object 18">
            <a:extLst>
              <a:ext uri="{FF2B5EF4-FFF2-40B4-BE49-F238E27FC236}">
                <a16:creationId xmlns:a16="http://schemas.microsoft.com/office/drawing/2014/main" id="{0B35D9D5-7F72-055D-EA41-DD1861A9E99C}"/>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HEALTH</a:t>
            </a:r>
            <a:endParaRPr lang="en-US">
              <a:solidFill>
                <a:srgbClr val="223562"/>
              </a:solidFill>
            </a:endParaRPr>
          </a:p>
        </p:txBody>
      </p:sp>
      <p:grpSp>
        <p:nvGrpSpPr>
          <p:cNvPr id="17" name="Group 16">
            <a:extLst>
              <a:ext uri="{FF2B5EF4-FFF2-40B4-BE49-F238E27FC236}">
                <a16:creationId xmlns:a16="http://schemas.microsoft.com/office/drawing/2014/main" id="{ADDC527F-0CAD-83C9-9105-3595E24B70F6}"/>
              </a:ext>
            </a:extLst>
          </p:cNvPr>
          <p:cNvGrpSpPr/>
          <p:nvPr/>
        </p:nvGrpSpPr>
        <p:grpSpPr>
          <a:xfrm>
            <a:off x="16755678" y="9654663"/>
            <a:ext cx="2455344" cy="758169"/>
            <a:chOff x="1308860" y="1308858"/>
            <a:chExt cx="2968088" cy="911204"/>
          </a:xfrm>
        </p:grpSpPr>
        <p:sp>
          <p:nvSpPr>
            <p:cNvPr id="21" name="object 20">
              <a:extLst>
                <a:ext uri="{FF2B5EF4-FFF2-40B4-BE49-F238E27FC236}">
                  <a16:creationId xmlns:a16="http://schemas.microsoft.com/office/drawing/2014/main" id="{65B379AF-E639-4E55-6EE6-DEC9BC2E5EE1}"/>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22" name="object 21">
              <a:extLst>
                <a:ext uri="{FF2B5EF4-FFF2-40B4-BE49-F238E27FC236}">
                  <a16:creationId xmlns:a16="http://schemas.microsoft.com/office/drawing/2014/main" id="{1EC8FB48-7F90-0702-736B-1B97091A19DC}"/>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23" name="object 22">
              <a:extLst>
                <a:ext uri="{FF2B5EF4-FFF2-40B4-BE49-F238E27FC236}">
                  <a16:creationId xmlns:a16="http://schemas.microsoft.com/office/drawing/2014/main" id="{99DD6BAC-13F1-2496-F523-AFA5A3722FA8}"/>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4" name="object 23">
              <a:extLst>
                <a:ext uri="{FF2B5EF4-FFF2-40B4-BE49-F238E27FC236}">
                  <a16:creationId xmlns:a16="http://schemas.microsoft.com/office/drawing/2014/main" id="{54857CD0-0514-4CD5-B75C-9BDB74A7D059}"/>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5" name="object 24">
              <a:extLst>
                <a:ext uri="{FF2B5EF4-FFF2-40B4-BE49-F238E27FC236}">
                  <a16:creationId xmlns:a16="http://schemas.microsoft.com/office/drawing/2014/main" id="{97CE72FF-846C-BAF0-9730-93804C2C7BC7}"/>
                </a:ext>
              </a:extLst>
            </p:cNvPr>
            <p:cNvPicPr/>
            <p:nvPr/>
          </p:nvPicPr>
          <p:blipFill>
            <a:blip r:embed="rId4" cstate="print"/>
            <a:stretch>
              <a:fillRect/>
            </a:stretch>
          </p:blipFill>
          <p:spPr>
            <a:xfrm>
              <a:off x="1561247" y="1810359"/>
              <a:ext cx="81369" cy="81400"/>
            </a:xfrm>
            <a:prstGeom prst="rect">
              <a:avLst/>
            </a:prstGeom>
          </p:spPr>
        </p:pic>
        <p:pic>
          <p:nvPicPr>
            <p:cNvPr id="26" name="object 25">
              <a:extLst>
                <a:ext uri="{FF2B5EF4-FFF2-40B4-BE49-F238E27FC236}">
                  <a16:creationId xmlns:a16="http://schemas.microsoft.com/office/drawing/2014/main" id="{6AA3A8E4-C255-9B35-535D-1071E1F1E497}"/>
                </a:ext>
              </a:extLst>
            </p:cNvPr>
            <p:cNvPicPr/>
            <p:nvPr/>
          </p:nvPicPr>
          <p:blipFill>
            <a:blip r:embed="rId5" cstate="print"/>
            <a:stretch>
              <a:fillRect/>
            </a:stretch>
          </p:blipFill>
          <p:spPr>
            <a:xfrm>
              <a:off x="1561247" y="2138431"/>
              <a:ext cx="81369" cy="81400"/>
            </a:xfrm>
            <a:prstGeom prst="rect">
              <a:avLst/>
            </a:prstGeom>
          </p:spPr>
        </p:pic>
        <p:pic>
          <p:nvPicPr>
            <p:cNvPr id="27" name="object 26">
              <a:extLst>
                <a:ext uri="{FF2B5EF4-FFF2-40B4-BE49-F238E27FC236}">
                  <a16:creationId xmlns:a16="http://schemas.microsoft.com/office/drawing/2014/main" id="{E878DA38-0CA5-917F-2CDC-DECE54955565}"/>
                </a:ext>
              </a:extLst>
            </p:cNvPr>
            <p:cNvPicPr/>
            <p:nvPr/>
          </p:nvPicPr>
          <p:blipFill>
            <a:blip r:embed="rId6" cstate="print"/>
            <a:stretch>
              <a:fillRect/>
            </a:stretch>
          </p:blipFill>
          <p:spPr>
            <a:xfrm>
              <a:off x="2289135" y="1936574"/>
              <a:ext cx="1987813" cy="228265"/>
            </a:xfrm>
            <a:prstGeom prst="rect">
              <a:avLst/>
            </a:prstGeom>
          </p:spPr>
        </p:pic>
        <p:grpSp>
          <p:nvGrpSpPr>
            <p:cNvPr id="28" name="object 27">
              <a:extLst>
                <a:ext uri="{FF2B5EF4-FFF2-40B4-BE49-F238E27FC236}">
                  <a16:creationId xmlns:a16="http://schemas.microsoft.com/office/drawing/2014/main" id="{D1A17530-5A06-BB5F-D932-B108021E6D16}"/>
                </a:ext>
              </a:extLst>
            </p:cNvPr>
            <p:cNvGrpSpPr/>
            <p:nvPr/>
          </p:nvGrpSpPr>
          <p:grpSpPr>
            <a:xfrm>
              <a:off x="2282499" y="1414772"/>
              <a:ext cx="1633751" cy="460907"/>
              <a:chOff x="2282499" y="1414772"/>
              <a:chExt cx="1633751" cy="460907"/>
            </a:xfrm>
          </p:grpSpPr>
          <p:pic>
            <p:nvPicPr>
              <p:cNvPr id="30" name="object 28">
                <a:extLst>
                  <a:ext uri="{FF2B5EF4-FFF2-40B4-BE49-F238E27FC236}">
                    <a16:creationId xmlns:a16="http://schemas.microsoft.com/office/drawing/2014/main" id="{1215A82A-AAD2-1FAB-4F6C-ADBF1BD9E0BD}"/>
                  </a:ext>
                </a:extLst>
              </p:cNvPr>
              <p:cNvPicPr/>
              <p:nvPr/>
            </p:nvPicPr>
            <p:blipFill>
              <a:blip r:embed="rId7" cstate="print"/>
              <a:stretch>
                <a:fillRect/>
              </a:stretch>
            </p:blipFill>
            <p:spPr>
              <a:xfrm>
                <a:off x="2282499" y="1680345"/>
                <a:ext cx="1633751" cy="195334"/>
              </a:xfrm>
              <a:prstGeom prst="rect">
                <a:avLst/>
              </a:prstGeom>
            </p:spPr>
          </p:pic>
          <p:pic>
            <p:nvPicPr>
              <p:cNvPr id="31" name="object 29">
                <a:extLst>
                  <a:ext uri="{FF2B5EF4-FFF2-40B4-BE49-F238E27FC236}">
                    <a16:creationId xmlns:a16="http://schemas.microsoft.com/office/drawing/2014/main" id="{5B7CC056-7871-BFF5-DC02-D05A25BD87E6}"/>
                  </a:ext>
                </a:extLst>
              </p:cNvPr>
              <p:cNvPicPr/>
              <p:nvPr/>
            </p:nvPicPr>
            <p:blipFill>
              <a:blip r:embed="rId8" cstate="print"/>
              <a:stretch>
                <a:fillRect/>
              </a:stretch>
            </p:blipFill>
            <p:spPr>
              <a:xfrm>
                <a:off x="2285695" y="1414772"/>
                <a:ext cx="1563952" cy="228265"/>
              </a:xfrm>
              <a:prstGeom prst="rect">
                <a:avLst/>
              </a:prstGeom>
            </p:spPr>
          </p:pic>
        </p:grpSp>
        <p:sp>
          <p:nvSpPr>
            <p:cNvPr id="29" name="object 30">
              <a:extLst>
                <a:ext uri="{FF2B5EF4-FFF2-40B4-BE49-F238E27FC236}">
                  <a16:creationId xmlns:a16="http://schemas.microsoft.com/office/drawing/2014/main" id="{C69D0C41-EAA4-34DE-069B-9200FD22276D}"/>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18388156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11" name="object 11"/>
          <p:cNvSpPr txBox="1">
            <a:spLocks noGrp="1"/>
          </p:cNvSpPr>
          <p:nvPr>
            <p:ph type="title"/>
          </p:nvPr>
        </p:nvSpPr>
        <p:spPr>
          <a:xfrm>
            <a:off x="1031922" y="932791"/>
            <a:ext cx="12195251" cy="1488869"/>
          </a:xfrm>
          <a:prstGeom prst="rect">
            <a:avLst/>
          </a:prstGeom>
        </p:spPr>
        <p:txBody>
          <a:bodyPr vert="horz" wrap="square" lIns="0" tIns="11430" rIns="0" bIns="0" rtlCol="0">
            <a:spAutoFit/>
          </a:bodyPr>
          <a:lstStyle/>
          <a:p>
            <a:pPr marL="12700">
              <a:lnSpc>
                <a:spcPct val="100000"/>
              </a:lnSpc>
              <a:spcBef>
                <a:spcPts val="90"/>
              </a:spcBef>
            </a:pPr>
            <a:r>
              <a:rPr lang="en-GB" sz="9600" spc="-1210">
                <a:solidFill>
                  <a:srgbClr val="223562"/>
                </a:solidFill>
              </a:rPr>
              <a:t>T</a:t>
            </a:r>
            <a:r>
              <a:rPr lang="en-GB" sz="9600" spc="-80">
                <a:solidFill>
                  <a:srgbClr val="223562"/>
                </a:solidFill>
              </a:rPr>
              <a:t>AKE</a:t>
            </a:r>
            <a:r>
              <a:rPr lang="en-GB" sz="9600" spc="-475">
                <a:solidFill>
                  <a:srgbClr val="223562"/>
                </a:solidFill>
              </a:rPr>
              <a:t> </a:t>
            </a:r>
            <a:r>
              <a:rPr lang="en-GB" sz="9600" spc="-25">
                <a:solidFill>
                  <a:srgbClr val="223562"/>
                </a:solidFill>
              </a:rPr>
              <a:t>OUR HEARING CHECK	</a:t>
            </a:r>
            <a:endParaRPr sz="9600">
              <a:solidFill>
                <a:srgbClr val="223562"/>
              </a:solidFill>
            </a:endParaRPr>
          </a:p>
        </p:txBody>
      </p:sp>
      <p:sp>
        <p:nvSpPr>
          <p:cNvPr id="13" name="object 13"/>
          <p:cNvSpPr txBox="1"/>
          <p:nvPr/>
        </p:nvSpPr>
        <p:spPr>
          <a:xfrm>
            <a:off x="1038865" y="2141483"/>
            <a:ext cx="9266540" cy="7791235"/>
          </a:xfrm>
          <a:prstGeom prst="rect">
            <a:avLst/>
          </a:prstGeom>
        </p:spPr>
        <p:txBody>
          <a:bodyPr vert="horz" wrap="square" lIns="0" tIns="675005" rIns="0" bIns="0" rtlCol="0" anchor="t">
            <a:spAutoFit/>
          </a:bodyPr>
          <a:lstStyle/>
          <a:p>
            <a:pPr marL="12700" marR="5080">
              <a:spcBef>
                <a:spcPts val="940"/>
              </a:spcBef>
            </a:pPr>
            <a:r>
              <a:rPr lang="en-GB" sz="3600" b="1" spc="-75">
                <a:solidFill>
                  <a:srgbClr val="000000"/>
                </a:solidFill>
                <a:latin typeface="Noto Sans"/>
                <a:cs typeface="Noto Sans"/>
              </a:rPr>
              <a:t>Check your hearing for free, </a:t>
            </a:r>
            <a:r>
              <a:rPr lang="en-GB" sz="3600" b="1">
                <a:solidFill>
                  <a:srgbClr val="000000"/>
                </a:solidFill>
                <a:latin typeface="Noto Sans"/>
                <a:cs typeface="Noto Sans"/>
              </a:rPr>
              <a:t>in</a:t>
            </a:r>
            <a:r>
              <a:rPr sz="3600" b="1" spc="-70">
                <a:solidFill>
                  <a:srgbClr val="000000"/>
                </a:solidFill>
                <a:latin typeface="Noto Sans"/>
                <a:cs typeface="Noto Sans"/>
              </a:rPr>
              <a:t> </a:t>
            </a:r>
            <a:r>
              <a:rPr sz="3600" b="1">
                <a:solidFill>
                  <a:srgbClr val="000000"/>
                </a:solidFill>
                <a:latin typeface="Noto Sans"/>
                <a:cs typeface="Noto Sans"/>
              </a:rPr>
              <a:t>just</a:t>
            </a:r>
            <a:r>
              <a:rPr sz="3600" b="1" spc="-75">
                <a:solidFill>
                  <a:srgbClr val="000000"/>
                </a:solidFill>
                <a:latin typeface="Noto Sans"/>
                <a:cs typeface="Noto Sans"/>
              </a:rPr>
              <a:t> </a:t>
            </a:r>
            <a:r>
              <a:rPr sz="3600" b="1">
                <a:solidFill>
                  <a:srgbClr val="000000"/>
                </a:solidFill>
                <a:latin typeface="Noto Sans"/>
                <a:cs typeface="Noto Sans"/>
              </a:rPr>
              <a:t>3</a:t>
            </a:r>
            <a:r>
              <a:rPr sz="3600" b="1" spc="-70">
                <a:solidFill>
                  <a:srgbClr val="000000"/>
                </a:solidFill>
                <a:latin typeface="Noto Sans"/>
                <a:cs typeface="Noto Sans"/>
              </a:rPr>
              <a:t> </a:t>
            </a:r>
            <a:r>
              <a:rPr sz="3600" b="1" spc="-10">
                <a:solidFill>
                  <a:srgbClr val="000000"/>
                </a:solidFill>
                <a:latin typeface="Noto Sans"/>
                <a:cs typeface="Noto Sans"/>
              </a:rPr>
              <a:t>minutes </a:t>
            </a:r>
            <a:r>
              <a:rPr lang="en-GB" sz="3600" b="1">
                <a:solidFill>
                  <a:srgbClr val="000000"/>
                </a:solidFill>
                <a:latin typeface="Noto Sans"/>
                <a:cs typeface="Noto Sans"/>
              </a:rPr>
              <a:t>at rnid.org.uk/check </a:t>
            </a:r>
          </a:p>
          <a:p>
            <a:pPr marL="12700" marR="5080">
              <a:spcBef>
                <a:spcPts val="940"/>
              </a:spcBef>
            </a:pPr>
            <a:endParaRPr lang="en-GB" sz="3600" b="1">
              <a:solidFill>
                <a:srgbClr val="000000"/>
              </a:solidFill>
              <a:latin typeface="Noto Sans"/>
              <a:cs typeface="Noto Sans"/>
            </a:endParaRPr>
          </a:p>
          <a:p>
            <a:pPr marL="469900" marR="5080" indent="-457200">
              <a:spcBef>
                <a:spcPts val="940"/>
              </a:spcBef>
              <a:buFont typeface="Arial" panose="020B0604020202020204" pitchFamily="34" charset="0"/>
              <a:buChar char="•"/>
            </a:pPr>
            <a:r>
              <a:rPr lang="en-GB" sz="3600">
                <a:solidFill>
                  <a:srgbClr val="000000"/>
                </a:solidFill>
                <a:latin typeface="Noto Sans"/>
                <a:cs typeface="Noto Sans"/>
              </a:rPr>
              <a:t>The online hearing check is for people over the age 18 who have not been diagnosed with hearing loss</a:t>
            </a:r>
          </a:p>
          <a:p>
            <a:pPr marL="469900" marR="5080" indent="-457200">
              <a:spcBef>
                <a:spcPts val="940"/>
              </a:spcBef>
              <a:buFont typeface="Arial" panose="020B0604020202020204" pitchFamily="34" charset="0"/>
              <a:buChar char="•"/>
            </a:pPr>
            <a:r>
              <a:rPr lang="en-GB" sz="3600">
                <a:solidFill>
                  <a:srgbClr val="000000"/>
                </a:solidFill>
                <a:latin typeface="Noto Sans"/>
                <a:cs typeface="Noto Sans"/>
              </a:rPr>
              <a:t>The check measures how well you can hear speech when there’s background noise</a:t>
            </a:r>
          </a:p>
          <a:p>
            <a:pPr marL="469900" marR="5080" indent="-457200">
              <a:spcBef>
                <a:spcPts val="940"/>
              </a:spcBef>
              <a:buFont typeface="Arial" panose="020B0604020202020204" pitchFamily="34" charset="0"/>
              <a:buChar char="•"/>
            </a:pPr>
            <a:r>
              <a:rPr lang="en-GB" sz="3600">
                <a:solidFill>
                  <a:srgbClr val="000000"/>
                </a:solidFill>
                <a:latin typeface="Noto Sans"/>
                <a:cs typeface="Noto Sans"/>
              </a:rPr>
              <a:t>The check will indicate if you need to see someone about your hearing and you will get information on what to do next</a:t>
            </a:r>
          </a:p>
        </p:txBody>
      </p:sp>
      <p:pic>
        <p:nvPicPr>
          <p:cNvPr id="15" name="object 10">
            <a:extLst>
              <a:ext uri="{FF2B5EF4-FFF2-40B4-BE49-F238E27FC236}">
                <a16:creationId xmlns:a16="http://schemas.microsoft.com/office/drawing/2014/main" id="{BBE6E162-7690-12DF-C532-44344C0CA261}"/>
              </a:ext>
            </a:extLst>
          </p:cNvPr>
          <p:cNvPicPr/>
          <p:nvPr/>
        </p:nvPicPr>
        <p:blipFill>
          <a:blip r:embed="rId3" cstate="print"/>
          <a:stretch>
            <a:fillRect/>
          </a:stretch>
        </p:blipFill>
        <p:spPr>
          <a:xfrm>
            <a:off x="12236374" y="1326183"/>
            <a:ext cx="6887782" cy="8369551"/>
          </a:xfrm>
          <a:prstGeom prst="rect">
            <a:avLst/>
          </a:prstGeom>
        </p:spPr>
      </p:pic>
      <p:sp>
        <p:nvSpPr>
          <p:cNvPr id="16" name="Rectangle 15">
            <a:extLst>
              <a:ext uri="{FF2B5EF4-FFF2-40B4-BE49-F238E27FC236}">
                <a16:creationId xmlns:a16="http://schemas.microsoft.com/office/drawing/2014/main" id="{385D52B4-E05D-89C4-6E67-592A14B514C8}"/>
              </a:ext>
            </a:extLst>
          </p:cNvPr>
          <p:cNvSpPr/>
          <p:nvPr/>
        </p:nvSpPr>
        <p:spPr>
          <a:xfrm>
            <a:off x="15680265" y="8898646"/>
            <a:ext cx="3727938" cy="1641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5D0A148C-4EE4-4828-85BC-857F65F7B537}"/>
              </a:ext>
            </a:extLst>
          </p:cNvPr>
          <p:cNvGrpSpPr/>
          <p:nvPr/>
        </p:nvGrpSpPr>
        <p:grpSpPr>
          <a:xfrm>
            <a:off x="16464286" y="9654663"/>
            <a:ext cx="2455344" cy="758169"/>
            <a:chOff x="1308860" y="1308858"/>
            <a:chExt cx="2968088" cy="911204"/>
          </a:xfrm>
        </p:grpSpPr>
        <p:sp>
          <p:nvSpPr>
            <p:cNvPr id="18" name="object 20">
              <a:extLst>
                <a:ext uri="{FF2B5EF4-FFF2-40B4-BE49-F238E27FC236}">
                  <a16:creationId xmlns:a16="http://schemas.microsoft.com/office/drawing/2014/main" id="{D04D422D-231E-3869-4C19-459EE74A328C}"/>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19" name="object 21">
              <a:extLst>
                <a:ext uri="{FF2B5EF4-FFF2-40B4-BE49-F238E27FC236}">
                  <a16:creationId xmlns:a16="http://schemas.microsoft.com/office/drawing/2014/main" id="{E43133B7-FCAC-D0C2-5459-195A2FB99699}"/>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20" name="object 22">
              <a:extLst>
                <a:ext uri="{FF2B5EF4-FFF2-40B4-BE49-F238E27FC236}">
                  <a16:creationId xmlns:a16="http://schemas.microsoft.com/office/drawing/2014/main" id="{63C0848B-ADE0-C37F-B197-222419C83F6B}"/>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1" name="object 23">
              <a:extLst>
                <a:ext uri="{FF2B5EF4-FFF2-40B4-BE49-F238E27FC236}">
                  <a16:creationId xmlns:a16="http://schemas.microsoft.com/office/drawing/2014/main" id="{F87331D9-77CC-7B7C-4AD2-D26987F60826}"/>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2" name="object 24">
              <a:extLst>
                <a:ext uri="{FF2B5EF4-FFF2-40B4-BE49-F238E27FC236}">
                  <a16:creationId xmlns:a16="http://schemas.microsoft.com/office/drawing/2014/main" id="{3C793CEC-3A22-9DA1-0C0C-FB48CDE881AB}"/>
                </a:ext>
              </a:extLst>
            </p:cNvPr>
            <p:cNvPicPr/>
            <p:nvPr/>
          </p:nvPicPr>
          <p:blipFill>
            <a:blip r:embed="rId4" cstate="print"/>
            <a:stretch>
              <a:fillRect/>
            </a:stretch>
          </p:blipFill>
          <p:spPr>
            <a:xfrm>
              <a:off x="1561247" y="1810359"/>
              <a:ext cx="81369" cy="81400"/>
            </a:xfrm>
            <a:prstGeom prst="rect">
              <a:avLst/>
            </a:prstGeom>
          </p:spPr>
        </p:pic>
        <p:pic>
          <p:nvPicPr>
            <p:cNvPr id="23" name="object 25">
              <a:extLst>
                <a:ext uri="{FF2B5EF4-FFF2-40B4-BE49-F238E27FC236}">
                  <a16:creationId xmlns:a16="http://schemas.microsoft.com/office/drawing/2014/main" id="{6A8BCCAD-6BF4-DABA-EE41-FF4C0E0C460D}"/>
                </a:ext>
              </a:extLst>
            </p:cNvPr>
            <p:cNvPicPr/>
            <p:nvPr/>
          </p:nvPicPr>
          <p:blipFill>
            <a:blip r:embed="rId5" cstate="print"/>
            <a:stretch>
              <a:fillRect/>
            </a:stretch>
          </p:blipFill>
          <p:spPr>
            <a:xfrm>
              <a:off x="1561247" y="2138431"/>
              <a:ext cx="81369" cy="81400"/>
            </a:xfrm>
            <a:prstGeom prst="rect">
              <a:avLst/>
            </a:prstGeom>
          </p:spPr>
        </p:pic>
        <p:pic>
          <p:nvPicPr>
            <p:cNvPr id="24" name="object 26">
              <a:extLst>
                <a:ext uri="{FF2B5EF4-FFF2-40B4-BE49-F238E27FC236}">
                  <a16:creationId xmlns:a16="http://schemas.microsoft.com/office/drawing/2014/main" id="{FD69A5DD-8E98-95C6-D373-56A753B6056A}"/>
                </a:ext>
              </a:extLst>
            </p:cNvPr>
            <p:cNvPicPr/>
            <p:nvPr/>
          </p:nvPicPr>
          <p:blipFill>
            <a:blip r:embed="rId6" cstate="print"/>
            <a:stretch>
              <a:fillRect/>
            </a:stretch>
          </p:blipFill>
          <p:spPr>
            <a:xfrm>
              <a:off x="2289135" y="1936574"/>
              <a:ext cx="1987813" cy="228265"/>
            </a:xfrm>
            <a:prstGeom prst="rect">
              <a:avLst/>
            </a:prstGeom>
          </p:spPr>
        </p:pic>
        <p:grpSp>
          <p:nvGrpSpPr>
            <p:cNvPr id="25" name="object 27">
              <a:extLst>
                <a:ext uri="{FF2B5EF4-FFF2-40B4-BE49-F238E27FC236}">
                  <a16:creationId xmlns:a16="http://schemas.microsoft.com/office/drawing/2014/main" id="{3E85B921-1060-815D-34BA-950A93D3C2C7}"/>
                </a:ext>
              </a:extLst>
            </p:cNvPr>
            <p:cNvGrpSpPr/>
            <p:nvPr/>
          </p:nvGrpSpPr>
          <p:grpSpPr>
            <a:xfrm>
              <a:off x="2282499" y="1414772"/>
              <a:ext cx="1633751" cy="460907"/>
              <a:chOff x="2282499" y="1414772"/>
              <a:chExt cx="1633751" cy="460907"/>
            </a:xfrm>
          </p:grpSpPr>
          <p:pic>
            <p:nvPicPr>
              <p:cNvPr id="27" name="object 28">
                <a:extLst>
                  <a:ext uri="{FF2B5EF4-FFF2-40B4-BE49-F238E27FC236}">
                    <a16:creationId xmlns:a16="http://schemas.microsoft.com/office/drawing/2014/main" id="{0C39DE8C-07AF-5C1B-9396-AB2F473351DA}"/>
                  </a:ext>
                </a:extLst>
              </p:cNvPr>
              <p:cNvPicPr/>
              <p:nvPr/>
            </p:nvPicPr>
            <p:blipFill>
              <a:blip r:embed="rId7" cstate="print"/>
              <a:stretch>
                <a:fillRect/>
              </a:stretch>
            </p:blipFill>
            <p:spPr>
              <a:xfrm>
                <a:off x="2282499" y="1680345"/>
                <a:ext cx="1633751" cy="195334"/>
              </a:xfrm>
              <a:prstGeom prst="rect">
                <a:avLst/>
              </a:prstGeom>
            </p:spPr>
          </p:pic>
          <p:pic>
            <p:nvPicPr>
              <p:cNvPr id="28" name="object 29">
                <a:extLst>
                  <a:ext uri="{FF2B5EF4-FFF2-40B4-BE49-F238E27FC236}">
                    <a16:creationId xmlns:a16="http://schemas.microsoft.com/office/drawing/2014/main" id="{1CD08939-70F5-1B18-E56B-0E3EA70E200F}"/>
                  </a:ext>
                </a:extLst>
              </p:cNvPr>
              <p:cNvPicPr/>
              <p:nvPr/>
            </p:nvPicPr>
            <p:blipFill>
              <a:blip r:embed="rId8" cstate="print"/>
              <a:stretch>
                <a:fillRect/>
              </a:stretch>
            </p:blipFill>
            <p:spPr>
              <a:xfrm>
                <a:off x="2285695" y="1414772"/>
                <a:ext cx="1563952" cy="228265"/>
              </a:xfrm>
              <a:prstGeom prst="rect">
                <a:avLst/>
              </a:prstGeom>
            </p:spPr>
          </p:pic>
        </p:grpSp>
        <p:sp>
          <p:nvSpPr>
            <p:cNvPr id="26" name="object 30">
              <a:extLst>
                <a:ext uri="{FF2B5EF4-FFF2-40B4-BE49-F238E27FC236}">
                  <a16:creationId xmlns:a16="http://schemas.microsoft.com/office/drawing/2014/main" id="{C7F7681E-810C-CE10-8D49-F0490EA5BA63}"/>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DD180AC9-7A75-3FD7-A6DC-17C51ABA6EA9}"/>
              </a:ext>
            </a:extLst>
          </p:cNvPr>
          <p:cNvPicPr>
            <a:picLocks noGrp="1" noChangeAspect="1"/>
          </p:cNvPicPr>
          <p:nvPr>
            <p:ph sz="half" idx="3"/>
          </p:nvPr>
        </p:nvPicPr>
        <p:blipFill>
          <a:blip r:embed="rId3"/>
          <a:srcRect t="252" r="-364" b="11285"/>
          <a:stretch>
            <a:fillRect/>
          </a:stretch>
        </p:blipFill>
        <p:spPr>
          <a:xfrm>
            <a:off x="12539699" y="2803992"/>
            <a:ext cx="6703026" cy="4428030"/>
          </a:xfrm>
          <a:prstGeom prst="rect">
            <a:avLst/>
          </a:prstGeom>
        </p:spPr>
      </p:pic>
      <p:sp>
        <p:nvSpPr>
          <p:cNvPr id="3" name="TextBox 2">
            <a:extLst>
              <a:ext uri="{FF2B5EF4-FFF2-40B4-BE49-F238E27FC236}">
                <a16:creationId xmlns:a16="http://schemas.microsoft.com/office/drawing/2014/main" id="{0FCFFF09-ED08-9D7A-CF1C-0D13B15C77B0}"/>
              </a:ext>
            </a:extLst>
          </p:cNvPr>
          <p:cNvSpPr txBox="1"/>
          <p:nvPr/>
        </p:nvSpPr>
        <p:spPr>
          <a:xfrm>
            <a:off x="1028920" y="2655197"/>
            <a:ext cx="10764059" cy="6740307"/>
          </a:xfrm>
          <a:prstGeom prst="rect">
            <a:avLst/>
          </a:prstGeom>
          <a:noFill/>
        </p:spPr>
        <p:txBody>
          <a:bodyPr wrap="square" rtlCol="0">
            <a:spAutoFit/>
          </a:bodyPr>
          <a:lstStyle/>
          <a:p>
            <a:pPr>
              <a:defRPr/>
            </a:pPr>
            <a:r>
              <a:rPr lang="en-GB" sz="3600">
                <a:solidFill>
                  <a:srgbClr val="000000"/>
                </a:solidFill>
                <a:latin typeface="Noto Sans" panose="020B0502040504020204" pitchFamily="34" charset="0"/>
              </a:rPr>
              <a:t>12 million people of working age in the UK have hearing loss. They are less likely to have a job than the rest of the population. When they are in employment, our communities face multiple barriers to succeeding in the workplace, mainly due to lack of support and awareness.</a:t>
            </a:r>
            <a:endParaRPr lang="en-GB" sz="3500">
              <a:solidFill>
                <a:srgbClr val="000000"/>
              </a:solidFil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3600" b="0" i="0" strike="noStrike" kern="0" cap="none" spc="0" normalizeH="0" baseline="0" noProof="0">
              <a:ln>
                <a:noFill/>
              </a:ln>
              <a:solidFill>
                <a:srgbClr val="000000"/>
              </a:solidFill>
              <a:effectLst/>
              <a:uLnTx/>
              <a:uFillTx/>
              <a:latin typeface="Noto Sans" panose="020B0502040504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3600" b="0" i="0" strike="noStrike" kern="0" cap="none" spc="0" normalizeH="0" baseline="0" noProof="0">
                <a:ln>
                  <a:noFill/>
                </a:ln>
                <a:solidFill>
                  <a:srgbClr val="000000"/>
                </a:solidFill>
                <a:effectLst/>
                <a:uLnTx/>
                <a:uFillTx/>
                <a:latin typeface="Noto Sans" panose="020B0502040504020204" pitchFamily="34" charset="0"/>
              </a:rPr>
              <a:t>We will work so that our communities have equal access to rewarding employment.  We’ll help business leaders understand how to successfully recruit people into their organisations</a:t>
            </a:r>
            <a:r>
              <a:rPr kumimoji="0" lang="en-GB" sz="3600" b="0" i="0" u="none" strike="noStrike" kern="0" cap="none" spc="0" normalizeH="0" baseline="0" noProof="0">
                <a:ln>
                  <a:noFill/>
                </a:ln>
                <a:solidFill>
                  <a:srgbClr val="000000"/>
                </a:solidFill>
                <a:effectLst/>
                <a:uLnTx/>
                <a:uFillTx/>
                <a:latin typeface="Noto Sans" panose="020B0502040504020204" pitchFamily="34" charset="0"/>
              </a:rPr>
              <a:t>, and support individuals to excel when they get there.</a:t>
            </a:r>
            <a:endParaRPr kumimoji="0" lang="en-GB" sz="3600" b="0" i="0" u="none" strike="noStrike" kern="0" cap="none" spc="0" normalizeH="0" baseline="0" noProof="0">
              <a:ln>
                <a:noFill/>
              </a:ln>
              <a:solidFill>
                <a:srgbClr val="000000"/>
              </a:solidFill>
              <a:effectLst/>
              <a:uLnTx/>
              <a:uFillTx/>
            </a:endParaRPr>
          </a:p>
        </p:txBody>
      </p:sp>
      <p:grpSp>
        <p:nvGrpSpPr>
          <p:cNvPr id="80" name="Group 79">
            <a:extLst>
              <a:ext uri="{FF2B5EF4-FFF2-40B4-BE49-F238E27FC236}">
                <a16:creationId xmlns:a16="http://schemas.microsoft.com/office/drawing/2014/main" id="{A77D1A5B-654D-95D3-24C7-2696D1D8ED6B}"/>
              </a:ext>
            </a:extLst>
          </p:cNvPr>
          <p:cNvGrpSpPr/>
          <p:nvPr/>
        </p:nvGrpSpPr>
        <p:grpSpPr>
          <a:xfrm>
            <a:off x="16755678" y="9654663"/>
            <a:ext cx="2455344" cy="758169"/>
            <a:chOff x="1308860" y="1308858"/>
            <a:chExt cx="2968088" cy="911204"/>
          </a:xfrm>
        </p:grpSpPr>
        <p:sp>
          <p:nvSpPr>
            <p:cNvPr id="81" name="object 20">
              <a:extLst>
                <a:ext uri="{FF2B5EF4-FFF2-40B4-BE49-F238E27FC236}">
                  <a16:creationId xmlns:a16="http://schemas.microsoft.com/office/drawing/2014/main" id="{959C2939-1C0F-F20C-3282-4AE939E522D7}"/>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82" name="object 21">
              <a:extLst>
                <a:ext uri="{FF2B5EF4-FFF2-40B4-BE49-F238E27FC236}">
                  <a16:creationId xmlns:a16="http://schemas.microsoft.com/office/drawing/2014/main" id="{64A27903-02EB-6534-24AE-E5583986E542}"/>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83" name="object 22">
              <a:extLst>
                <a:ext uri="{FF2B5EF4-FFF2-40B4-BE49-F238E27FC236}">
                  <a16:creationId xmlns:a16="http://schemas.microsoft.com/office/drawing/2014/main" id="{5ADEA664-5032-29E3-5582-D3E3ABE5A505}"/>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84" name="object 23">
              <a:extLst>
                <a:ext uri="{FF2B5EF4-FFF2-40B4-BE49-F238E27FC236}">
                  <a16:creationId xmlns:a16="http://schemas.microsoft.com/office/drawing/2014/main" id="{93E378FC-B534-F4AC-BD38-A6167D20697A}"/>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85" name="object 24">
              <a:extLst>
                <a:ext uri="{FF2B5EF4-FFF2-40B4-BE49-F238E27FC236}">
                  <a16:creationId xmlns:a16="http://schemas.microsoft.com/office/drawing/2014/main" id="{FE5F4687-5482-6196-86E6-E0DA68303BD8}"/>
                </a:ext>
              </a:extLst>
            </p:cNvPr>
            <p:cNvPicPr/>
            <p:nvPr/>
          </p:nvPicPr>
          <p:blipFill>
            <a:blip r:embed="rId4" cstate="print"/>
            <a:stretch>
              <a:fillRect/>
            </a:stretch>
          </p:blipFill>
          <p:spPr>
            <a:xfrm>
              <a:off x="1561247" y="1810359"/>
              <a:ext cx="81369" cy="81400"/>
            </a:xfrm>
            <a:prstGeom prst="rect">
              <a:avLst/>
            </a:prstGeom>
          </p:spPr>
        </p:pic>
        <p:pic>
          <p:nvPicPr>
            <p:cNvPr id="86" name="object 25">
              <a:extLst>
                <a:ext uri="{FF2B5EF4-FFF2-40B4-BE49-F238E27FC236}">
                  <a16:creationId xmlns:a16="http://schemas.microsoft.com/office/drawing/2014/main" id="{A776BF8F-0F2B-A6E3-A2A5-F46257089EC0}"/>
                </a:ext>
              </a:extLst>
            </p:cNvPr>
            <p:cNvPicPr/>
            <p:nvPr/>
          </p:nvPicPr>
          <p:blipFill>
            <a:blip r:embed="rId5" cstate="print"/>
            <a:stretch>
              <a:fillRect/>
            </a:stretch>
          </p:blipFill>
          <p:spPr>
            <a:xfrm>
              <a:off x="1561247" y="2138431"/>
              <a:ext cx="81369" cy="81400"/>
            </a:xfrm>
            <a:prstGeom prst="rect">
              <a:avLst/>
            </a:prstGeom>
          </p:spPr>
        </p:pic>
        <p:pic>
          <p:nvPicPr>
            <p:cNvPr id="87" name="object 26">
              <a:extLst>
                <a:ext uri="{FF2B5EF4-FFF2-40B4-BE49-F238E27FC236}">
                  <a16:creationId xmlns:a16="http://schemas.microsoft.com/office/drawing/2014/main" id="{54B26D15-DF8B-0C80-9E5C-D724576F58E3}"/>
                </a:ext>
              </a:extLst>
            </p:cNvPr>
            <p:cNvPicPr/>
            <p:nvPr/>
          </p:nvPicPr>
          <p:blipFill>
            <a:blip r:embed="rId6" cstate="print"/>
            <a:stretch>
              <a:fillRect/>
            </a:stretch>
          </p:blipFill>
          <p:spPr>
            <a:xfrm>
              <a:off x="2289135" y="1936574"/>
              <a:ext cx="1987813" cy="228265"/>
            </a:xfrm>
            <a:prstGeom prst="rect">
              <a:avLst/>
            </a:prstGeom>
          </p:spPr>
        </p:pic>
        <p:grpSp>
          <p:nvGrpSpPr>
            <p:cNvPr id="88" name="object 27">
              <a:extLst>
                <a:ext uri="{FF2B5EF4-FFF2-40B4-BE49-F238E27FC236}">
                  <a16:creationId xmlns:a16="http://schemas.microsoft.com/office/drawing/2014/main" id="{FC6DE245-B59B-C2D7-8719-094BEEA26E8F}"/>
                </a:ext>
              </a:extLst>
            </p:cNvPr>
            <p:cNvGrpSpPr/>
            <p:nvPr/>
          </p:nvGrpSpPr>
          <p:grpSpPr>
            <a:xfrm>
              <a:off x="2282499" y="1414772"/>
              <a:ext cx="1633751" cy="460907"/>
              <a:chOff x="2282499" y="1414772"/>
              <a:chExt cx="1633751" cy="460907"/>
            </a:xfrm>
          </p:grpSpPr>
          <p:pic>
            <p:nvPicPr>
              <p:cNvPr id="90" name="object 28">
                <a:extLst>
                  <a:ext uri="{FF2B5EF4-FFF2-40B4-BE49-F238E27FC236}">
                    <a16:creationId xmlns:a16="http://schemas.microsoft.com/office/drawing/2014/main" id="{50EDED9E-771C-6A9D-9410-F23C69BD7D24}"/>
                  </a:ext>
                </a:extLst>
              </p:cNvPr>
              <p:cNvPicPr/>
              <p:nvPr/>
            </p:nvPicPr>
            <p:blipFill>
              <a:blip r:embed="rId7" cstate="print"/>
              <a:stretch>
                <a:fillRect/>
              </a:stretch>
            </p:blipFill>
            <p:spPr>
              <a:xfrm>
                <a:off x="2282499" y="1680345"/>
                <a:ext cx="1633751" cy="195334"/>
              </a:xfrm>
              <a:prstGeom prst="rect">
                <a:avLst/>
              </a:prstGeom>
            </p:spPr>
          </p:pic>
          <p:pic>
            <p:nvPicPr>
              <p:cNvPr id="91" name="object 29">
                <a:extLst>
                  <a:ext uri="{FF2B5EF4-FFF2-40B4-BE49-F238E27FC236}">
                    <a16:creationId xmlns:a16="http://schemas.microsoft.com/office/drawing/2014/main" id="{2B2445C4-CCAD-F65A-D0E6-D68F3A474581}"/>
                  </a:ext>
                </a:extLst>
              </p:cNvPr>
              <p:cNvPicPr/>
              <p:nvPr/>
            </p:nvPicPr>
            <p:blipFill>
              <a:blip r:embed="rId8" cstate="print"/>
              <a:stretch>
                <a:fillRect/>
              </a:stretch>
            </p:blipFill>
            <p:spPr>
              <a:xfrm>
                <a:off x="2285695" y="1414772"/>
                <a:ext cx="1563952" cy="228265"/>
              </a:xfrm>
              <a:prstGeom prst="rect">
                <a:avLst/>
              </a:prstGeom>
            </p:spPr>
          </p:pic>
        </p:grpSp>
        <p:sp>
          <p:nvSpPr>
            <p:cNvPr id="89" name="object 30">
              <a:extLst>
                <a:ext uri="{FF2B5EF4-FFF2-40B4-BE49-F238E27FC236}">
                  <a16:creationId xmlns:a16="http://schemas.microsoft.com/office/drawing/2014/main" id="{E4569EBA-F242-4C99-E22D-B8A7B62812E4}"/>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93" name="object 18">
            <a:extLst>
              <a:ext uri="{FF2B5EF4-FFF2-40B4-BE49-F238E27FC236}">
                <a16:creationId xmlns:a16="http://schemas.microsoft.com/office/drawing/2014/main" id="{70B4ACB5-1925-D349-EEFB-095816E25DF2}"/>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EMPLOYMENT</a:t>
            </a:r>
            <a:endParaRPr lang="en-US">
              <a:solidFill>
                <a:srgbClr val="223562"/>
              </a:solidFill>
            </a:endParaRPr>
          </a:p>
        </p:txBody>
      </p:sp>
    </p:spTree>
    <p:extLst>
      <p:ext uri="{BB962C8B-B14F-4D97-AF65-F5344CB8AC3E}">
        <p14:creationId xmlns:p14="http://schemas.microsoft.com/office/powerpoint/2010/main" val="323660276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64C68AEC-5F68-CFD7-06A5-8E7355E4D6FC}"/>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A4FB929D-DEB2-7535-1053-DE125E13811B}"/>
              </a:ext>
            </a:extLst>
          </p:cNvPr>
          <p:cNvGrpSpPr/>
          <p:nvPr/>
        </p:nvGrpSpPr>
        <p:grpSpPr>
          <a:xfrm>
            <a:off x="16755678" y="9654663"/>
            <a:ext cx="2455344" cy="758169"/>
            <a:chOff x="1308860" y="1308858"/>
            <a:chExt cx="2968088" cy="911204"/>
          </a:xfrm>
        </p:grpSpPr>
        <p:sp>
          <p:nvSpPr>
            <p:cNvPr id="6" name="object 20">
              <a:extLst>
                <a:ext uri="{FF2B5EF4-FFF2-40B4-BE49-F238E27FC236}">
                  <a16:creationId xmlns:a16="http://schemas.microsoft.com/office/drawing/2014/main" id="{6C561D4D-792B-1D8C-12DF-BE33717A3FEC}"/>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9" name="object 21">
              <a:extLst>
                <a:ext uri="{FF2B5EF4-FFF2-40B4-BE49-F238E27FC236}">
                  <a16:creationId xmlns:a16="http://schemas.microsoft.com/office/drawing/2014/main" id="{B9C00FB1-F4E5-B2AC-EDF1-D058C70E312F}"/>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0" name="object 22">
              <a:extLst>
                <a:ext uri="{FF2B5EF4-FFF2-40B4-BE49-F238E27FC236}">
                  <a16:creationId xmlns:a16="http://schemas.microsoft.com/office/drawing/2014/main" id="{57FA2A34-D9EC-2C50-B2AD-1A4BF38D607C}"/>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1" name="object 23">
              <a:extLst>
                <a:ext uri="{FF2B5EF4-FFF2-40B4-BE49-F238E27FC236}">
                  <a16:creationId xmlns:a16="http://schemas.microsoft.com/office/drawing/2014/main" id="{5E5CB871-4110-8B09-8443-6D2B79E45DC1}"/>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2" name="object 24">
              <a:extLst>
                <a:ext uri="{FF2B5EF4-FFF2-40B4-BE49-F238E27FC236}">
                  <a16:creationId xmlns:a16="http://schemas.microsoft.com/office/drawing/2014/main" id="{92D1FD9C-AE21-9BC6-0ECA-21436C639722}"/>
                </a:ext>
              </a:extLst>
            </p:cNvPr>
            <p:cNvPicPr/>
            <p:nvPr/>
          </p:nvPicPr>
          <p:blipFill>
            <a:blip r:embed="rId3" cstate="print"/>
            <a:stretch>
              <a:fillRect/>
            </a:stretch>
          </p:blipFill>
          <p:spPr>
            <a:xfrm>
              <a:off x="1561247" y="1810359"/>
              <a:ext cx="81369" cy="81400"/>
            </a:xfrm>
            <a:prstGeom prst="rect">
              <a:avLst/>
            </a:prstGeom>
          </p:spPr>
        </p:pic>
        <p:pic>
          <p:nvPicPr>
            <p:cNvPr id="13" name="object 25">
              <a:extLst>
                <a:ext uri="{FF2B5EF4-FFF2-40B4-BE49-F238E27FC236}">
                  <a16:creationId xmlns:a16="http://schemas.microsoft.com/office/drawing/2014/main" id="{41B2A11A-2C3A-0360-39BB-FEAFD8D69A52}"/>
                </a:ext>
              </a:extLst>
            </p:cNvPr>
            <p:cNvPicPr/>
            <p:nvPr/>
          </p:nvPicPr>
          <p:blipFill>
            <a:blip r:embed="rId4" cstate="print"/>
            <a:stretch>
              <a:fillRect/>
            </a:stretch>
          </p:blipFill>
          <p:spPr>
            <a:xfrm>
              <a:off x="1561247" y="2138431"/>
              <a:ext cx="81369" cy="81400"/>
            </a:xfrm>
            <a:prstGeom prst="rect">
              <a:avLst/>
            </a:prstGeom>
          </p:spPr>
        </p:pic>
        <p:pic>
          <p:nvPicPr>
            <p:cNvPr id="14" name="object 26">
              <a:extLst>
                <a:ext uri="{FF2B5EF4-FFF2-40B4-BE49-F238E27FC236}">
                  <a16:creationId xmlns:a16="http://schemas.microsoft.com/office/drawing/2014/main" id="{3DEA2EB5-04AE-292B-EA41-9D7CE34E588A}"/>
                </a:ext>
              </a:extLst>
            </p:cNvPr>
            <p:cNvPicPr/>
            <p:nvPr/>
          </p:nvPicPr>
          <p:blipFill>
            <a:blip r:embed="rId5" cstate="print"/>
            <a:stretch>
              <a:fillRect/>
            </a:stretch>
          </p:blipFill>
          <p:spPr>
            <a:xfrm>
              <a:off x="2289135" y="1936574"/>
              <a:ext cx="1987813" cy="228265"/>
            </a:xfrm>
            <a:prstGeom prst="rect">
              <a:avLst/>
            </a:prstGeom>
          </p:spPr>
        </p:pic>
        <p:grpSp>
          <p:nvGrpSpPr>
            <p:cNvPr id="15" name="object 27">
              <a:extLst>
                <a:ext uri="{FF2B5EF4-FFF2-40B4-BE49-F238E27FC236}">
                  <a16:creationId xmlns:a16="http://schemas.microsoft.com/office/drawing/2014/main" id="{B3EE3FE1-14D6-1873-C994-8A335DAD21A4}"/>
                </a:ext>
              </a:extLst>
            </p:cNvPr>
            <p:cNvGrpSpPr/>
            <p:nvPr/>
          </p:nvGrpSpPr>
          <p:grpSpPr>
            <a:xfrm>
              <a:off x="2282499" y="1414772"/>
              <a:ext cx="1633751" cy="460907"/>
              <a:chOff x="2282499" y="1414772"/>
              <a:chExt cx="1633751" cy="460907"/>
            </a:xfrm>
          </p:grpSpPr>
          <p:pic>
            <p:nvPicPr>
              <p:cNvPr id="17" name="object 28">
                <a:extLst>
                  <a:ext uri="{FF2B5EF4-FFF2-40B4-BE49-F238E27FC236}">
                    <a16:creationId xmlns:a16="http://schemas.microsoft.com/office/drawing/2014/main" id="{06281E9E-9536-53DD-1C12-94FB0F0C7CA3}"/>
                  </a:ext>
                </a:extLst>
              </p:cNvPr>
              <p:cNvPicPr/>
              <p:nvPr/>
            </p:nvPicPr>
            <p:blipFill>
              <a:blip r:embed="rId6" cstate="print"/>
              <a:stretch>
                <a:fillRect/>
              </a:stretch>
            </p:blipFill>
            <p:spPr>
              <a:xfrm>
                <a:off x="2282499" y="1680345"/>
                <a:ext cx="1633751" cy="195334"/>
              </a:xfrm>
              <a:prstGeom prst="rect">
                <a:avLst/>
              </a:prstGeom>
            </p:spPr>
          </p:pic>
          <p:pic>
            <p:nvPicPr>
              <p:cNvPr id="18" name="object 29">
                <a:extLst>
                  <a:ext uri="{FF2B5EF4-FFF2-40B4-BE49-F238E27FC236}">
                    <a16:creationId xmlns:a16="http://schemas.microsoft.com/office/drawing/2014/main" id="{3D215942-E069-4A30-6462-231A4BADC0F9}"/>
                  </a:ext>
                </a:extLst>
              </p:cNvPr>
              <p:cNvPicPr/>
              <p:nvPr/>
            </p:nvPicPr>
            <p:blipFill>
              <a:blip r:embed="rId7" cstate="print"/>
              <a:stretch>
                <a:fillRect/>
              </a:stretch>
            </p:blipFill>
            <p:spPr>
              <a:xfrm>
                <a:off x="2285695" y="1414772"/>
                <a:ext cx="1563952" cy="228265"/>
              </a:xfrm>
              <a:prstGeom prst="rect">
                <a:avLst/>
              </a:prstGeom>
            </p:spPr>
          </p:pic>
        </p:grpSp>
        <p:sp>
          <p:nvSpPr>
            <p:cNvPr id="16" name="object 30">
              <a:extLst>
                <a:ext uri="{FF2B5EF4-FFF2-40B4-BE49-F238E27FC236}">
                  <a16:creationId xmlns:a16="http://schemas.microsoft.com/office/drawing/2014/main" id="{F5EF84EE-4E27-448C-781C-48331D525B7B}"/>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4" name="TextBox 23">
            <a:extLst>
              <a:ext uri="{FF2B5EF4-FFF2-40B4-BE49-F238E27FC236}">
                <a16:creationId xmlns:a16="http://schemas.microsoft.com/office/drawing/2014/main" id="{60BB5D80-FD4A-5B90-2A9A-E336D677BA5C}"/>
              </a:ext>
            </a:extLst>
          </p:cNvPr>
          <p:cNvSpPr txBox="1"/>
          <p:nvPr/>
        </p:nvSpPr>
        <p:spPr>
          <a:xfrm>
            <a:off x="1027318" y="4383992"/>
            <a:ext cx="10873144" cy="5509200"/>
          </a:xfrm>
          <a:prstGeom prst="rect">
            <a:avLst/>
          </a:prstGeom>
          <a:noFill/>
        </p:spPr>
        <p:txBody>
          <a:bodyPr wrap="square" lIns="91440" tIns="45720" rIns="91440" bIns="45720" rtlCol="0" anchor="t">
            <a:spAutoFit/>
          </a:bodyPr>
          <a:lstStyle/>
          <a:p>
            <a:pPr algn="l"/>
            <a:r>
              <a:rPr lang="en-GB" sz="3200" dirty="0">
                <a:solidFill>
                  <a:srgbClr val="000000"/>
                </a:solidFill>
                <a:latin typeface="Noto Sans"/>
                <a:ea typeface="Noto Sans"/>
                <a:cs typeface="Noto Sans"/>
              </a:rPr>
              <a:t>Our research shows that people want to communicate with deaf people, but they’re worried about getting it wrong. It’s always better to try than to leave people out of the conversation. Simple changes can make a big difference.</a:t>
            </a:r>
            <a:endParaRPr lang="en-US" sz="3200" dirty="0">
              <a:solidFill>
                <a:srgbClr val="000000"/>
              </a:solidFill>
              <a:latin typeface="Noto Sans"/>
              <a:ea typeface="Noto Sans"/>
              <a:cs typeface="Noto Sans"/>
            </a:endParaRPr>
          </a:p>
          <a:p>
            <a:pPr algn="l"/>
            <a:endParaRPr lang="en-GB" sz="3200" dirty="0">
              <a:solidFill>
                <a:srgbClr val="000000"/>
              </a:solidFill>
              <a:latin typeface="Noto Sans"/>
              <a:ea typeface="Noto Sans"/>
              <a:cs typeface="Noto Sans"/>
            </a:endParaRPr>
          </a:p>
          <a:p>
            <a:pPr algn="l"/>
            <a:r>
              <a:rPr lang="en-GB" sz="3200" dirty="0">
                <a:solidFill>
                  <a:srgbClr val="000000"/>
                </a:solidFill>
                <a:latin typeface="Noto Sans"/>
                <a:ea typeface="Noto Sans"/>
                <a:cs typeface="Noto Sans"/>
              </a:rPr>
              <a:t>You can sign up on our website to receive free resources to help people become more deaf aware –perfect for Deaf Awareness Week in May, and beyond.</a:t>
            </a:r>
          </a:p>
          <a:p>
            <a:pPr algn="l"/>
            <a:endParaRPr lang="en-GB" sz="3200" dirty="0">
              <a:solidFill>
                <a:srgbClr val="000000"/>
              </a:solidFill>
              <a:latin typeface="Noto Sans"/>
              <a:ea typeface="Noto Sans"/>
              <a:cs typeface="Noto Sans"/>
            </a:endParaRPr>
          </a:p>
          <a:p>
            <a:pPr algn="l"/>
            <a:r>
              <a:rPr lang="en-GB" sz="3200" dirty="0">
                <a:solidFill>
                  <a:srgbClr val="000000"/>
                </a:solidFill>
                <a:latin typeface="Noto Sans"/>
                <a:ea typeface="Noto Sans"/>
                <a:cs typeface="Noto Sans"/>
              </a:rPr>
              <a:t>Show that having an inclusive workplace </a:t>
            </a:r>
            <a:r>
              <a:rPr lang="en-GB" sz="3200" b="1" dirty="0">
                <a:solidFill>
                  <a:srgbClr val="000000"/>
                </a:solidFill>
                <a:latin typeface="Noto Sans"/>
                <a:ea typeface="Noto Sans"/>
                <a:cs typeface="Noto Sans"/>
              </a:rPr>
              <a:t>does</a:t>
            </a:r>
            <a:r>
              <a:rPr lang="en-GB" sz="3200" dirty="0">
                <a:solidFill>
                  <a:srgbClr val="000000"/>
                </a:solidFill>
                <a:latin typeface="Noto Sans"/>
                <a:ea typeface="Noto Sans"/>
                <a:cs typeface="Noto Sans"/>
              </a:rPr>
              <a:t> matter.</a:t>
            </a:r>
            <a:endParaRPr lang="en-GB" dirty="0"/>
          </a:p>
        </p:txBody>
      </p:sp>
      <p:pic>
        <p:nvPicPr>
          <p:cNvPr id="2" name="Picture 1" descr="A person sitting at a desk with a computer&#10;&#10;AI-generated content may be incorrect.">
            <a:extLst>
              <a:ext uri="{FF2B5EF4-FFF2-40B4-BE49-F238E27FC236}">
                <a16:creationId xmlns:a16="http://schemas.microsoft.com/office/drawing/2014/main" id="{532E8099-3C8E-67ED-6B05-76AEAF9EDA0A}"/>
              </a:ext>
            </a:extLst>
          </p:cNvPr>
          <p:cNvPicPr>
            <a:picLocks noChangeAspect="1"/>
          </p:cNvPicPr>
          <p:nvPr/>
        </p:nvPicPr>
        <p:blipFill>
          <a:blip r:embed="rId8"/>
          <a:stretch>
            <a:fillRect/>
          </a:stretch>
        </p:blipFill>
        <p:spPr>
          <a:xfrm>
            <a:off x="12212011" y="1539196"/>
            <a:ext cx="6990468" cy="6959598"/>
          </a:xfrm>
          <a:prstGeom prst="rect">
            <a:avLst/>
          </a:prstGeom>
        </p:spPr>
      </p:pic>
      <p:sp>
        <p:nvSpPr>
          <p:cNvPr id="7" name="object 18">
            <a:extLst>
              <a:ext uri="{FF2B5EF4-FFF2-40B4-BE49-F238E27FC236}">
                <a16:creationId xmlns:a16="http://schemas.microsoft.com/office/drawing/2014/main" id="{8332579B-F58A-7BF0-FF50-A81094ED6843}"/>
              </a:ext>
            </a:extLst>
          </p:cNvPr>
          <p:cNvSpPr txBox="1">
            <a:spLocks/>
          </p:cNvSpPr>
          <p:nvPr/>
        </p:nvSpPr>
        <p:spPr>
          <a:xfrm>
            <a:off x="1033009" y="683044"/>
            <a:ext cx="10864281" cy="370550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FREE RESOURCES FOR BUSINESSES</a:t>
            </a:r>
          </a:p>
        </p:txBody>
      </p:sp>
    </p:spTree>
    <p:extLst>
      <p:ext uri="{BB962C8B-B14F-4D97-AF65-F5344CB8AC3E}">
        <p14:creationId xmlns:p14="http://schemas.microsoft.com/office/powerpoint/2010/main" val="148038812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30095" y="2085166"/>
            <a:ext cx="7512934" cy="5541902"/>
          </a:xfrm>
          <a:prstGeom prst="rect">
            <a:avLst/>
          </a:prstGeom>
        </p:spPr>
        <p:txBody>
          <a:bodyPr vert="horz" wrap="square" lIns="0" tIns="12065" rIns="0" bIns="0" rtlCol="0" anchor="t">
            <a:spAutoFit/>
          </a:bodyPr>
          <a:lstStyle/>
          <a:p>
            <a:pPr marL="12700" marR="80645">
              <a:lnSpc>
                <a:spcPct val="100000"/>
              </a:lnSpc>
              <a:spcBef>
                <a:spcPts val="95"/>
              </a:spcBef>
            </a:pPr>
            <a:r>
              <a:rPr sz="4800" b="1">
                <a:solidFill>
                  <a:srgbClr val="2A4A1E"/>
                </a:solidFill>
                <a:latin typeface="NotoSans-ExtraBold"/>
                <a:cs typeface="NotoSans-ExtraBold"/>
              </a:rPr>
              <a:t>“</a:t>
            </a:r>
            <a:r>
              <a:rPr lang="en-GB" sz="4800" b="1">
                <a:solidFill>
                  <a:srgbClr val="2A4A1E"/>
                </a:solidFill>
                <a:latin typeface="NotoSans-ExtraBold"/>
                <a:cs typeface="NotoSans-ExtraBold"/>
              </a:rPr>
              <a:t> </a:t>
            </a:r>
            <a:r>
              <a:rPr lang="en-GB" sz="4800" b="0" i="0">
                <a:solidFill>
                  <a:srgbClr val="2A4A1E"/>
                </a:solidFill>
                <a:effectLst/>
                <a:latin typeface="Noto Sans" panose="020B0502040504020204" pitchFamily="34" charset="0"/>
              </a:rPr>
              <a:t>By pursuing a career in audiology, I have shown that being deaf does not stop you from working in a medical field or achieving your dreams. </a:t>
            </a:r>
            <a:r>
              <a:rPr lang="en-GB" sz="4800" b="1" spc="-10">
                <a:solidFill>
                  <a:srgbClr val="2A4A1E"/>
                </a:solidFill>
                <a:latin typeface="NotoSans-ExtraBold"/>
                <a:cs typeface="NotoSans-ExtraBold"/>
              </a:rPr>
              <a:t>”</a:t>
            </a:r>
            <a:endParaRPr sz="4800">
              <a:solidFill>
                <a:srgbClr val="2A4A1E"/>
              </a:solidFill>
              <a:latin typeface="NotoSans-ExtraBold"/>
              <a:cs typeface="NotoSans-ExtraBold"/>
            </a:endParaRPr>
          </a:p>
          <a:p>
            <a:pPr marL="12700">
              <a:lnSpc>
                <a:spcPct val="100000"/>
              </a:lnSpc>
              <a:spcBef>
                <a:spcPts val="2800"/>
              </a:spcBef>
            </a:pPr>
            <a:r>
              <a:rPr sz="4800" b="1" spc="-25">
                <a:solidFill>
                  <a:srgbClr val="2A4A1E"/>
                </a:solidFill>
                <a:latin typeface="NotoSans-ExtraBold"/>
                <a:cs typeface="NotoSans-ExtraBold"/>
              </a:rPr>
              <a:t>-</a:t>
            </a:r>
            <a:r>
              <a:rPr lang="en-GB" sz="4800" b="1" spc="-25">
                <a:solidFill>
                  <a:srgbClr val="2A4A1E"/>
                </a:solidFill>
                <a:latin typeface="NotoSans-ExtraBold"/>
                <a:cs typeface="NotoSans-ExtraBold"/>
              </a:rPr>
              <a:t> Sarah</a:t>
            </a:r>
            <a:endParaRPr sz="4800">
              <a:solidFill>
                <a:srgbClr val="2A4A1E"/>
              </a:solidFill>
              <a:latin typeface="NotoSans-ExtraBold"/>
              <a:cs typeface="NotoSans-ExtraBold"/>
            </a:endParaRPr>
          </a:p>
        </p:txBody>
      </p:sp>
      <p:pic>
        <p:nvPicPr>
          <p:cNvPr id="16" name="Picture 15" descr="A person wearing a purple shirt and hat&#10;&#10;Description automatically generated">
            <a:extLst>
              <a:ext uri="{FF2B5EF4-FFF2-40B4-BE49-F238E27FC236}">
                <a16:creationId xmlns:a16="http://schemas.microsoft.com/office/drawing/2014/main" id="{49F125ED-6DED-653E-049D-DD1383C7FD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03361" y="1758633"/>
            <a:ext cx="11000740" cy="7333826"/>
          </a:xfrm>
          <a:prstGeom prst="rect">
            <a:avLst/>
          </a:prstGeom>
        </p:spPr>
      </p:pic>
      <p:grpSp>
        <p:nvGrpSpPr>
          <p:cNvPr id="14" name="Group 13">
            <a:extLst>
              <a:ext uri="{FF2B5EF4-FFF2-40B4-BE49-F238E27FC236}">
                <a16:creationId xmlns:a16="http://schemas.microsoft.com/office/drawing/2014/main" id="{E1BA9410-B97A-CD71-7B07-DB0D2E059346}"/>
              </a:ext>
            </a:extLst>
          </p:cNvPr>
          <p:cNvGrpSpPr/>
          <p:nvPr/>
        </p:nvGrpSpPr>
        <p:grpSpPr>
          <a:xfrm>
            <a:off x="16755678" y="9654663"/>
            <a:ext cx="2455344" cy="758169"/>
            <a:chOff x="1308860" y="1308858"/>
            <a:chExt cx="2968088" cy="911204"/>
          </a:xfrm>
        </p:grpSpPr>
        <p:sp>
          <p:nvSpPr>
            <p:cNvPr id="15" name="object 20">
              <a:extLst>
                <a:ext uri="{FF2B5EF4-FFF2-40B4-BE49-F238E27FC236}">
                  <a16:creationId xmlns:a16="http://schemas.microsoft.com/office/drawing/2014/main" id="{DD56E0DE-3283-7612-5179-648136862EC7}"/>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17" name="object 21">
              <a:extLst>
                <a:ext uri="{FF2B5EF4-FFF2-40B4-BE49-F238E27FC236}">
                  <a16:creationId xmlns:a16="http://schemas.microsoft.com/office/drawing/2014/main" id="{FA59B29C-0E74-BD7B-7562-8326C761BE3B}"/>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8" name="object 22">
              <a:extLst>
                <a:ext uri="{FF2B5EF4-FFF2-40B4-BE49-F238E27FC236}">
                  <a16:creationId xmlns:a16="http://schemas.microsoft.com/office/drawing/2014/main" id="{FE0763E3-FB13-0749-CAE7-C10CFC421C64}"/>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9" name="object 23">
              <a:extLst>
                <a:ext uri="{FF2B5EF4-FFF2-40B4-BE49-F238E27FC236}">
                  <a16:creationId xmlns:a16="http://schemas.microsoft.com/office/drawing/2014/main" id="{9239B697-E706-5B7E-2D97-698A7B16AFBA}"/>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0" name="object 24">
              <a:extLst>
                <a:ext uri="{FF2B5EF4-FFF2-40B4-BE49-F238E27FC236}">
                  <a16:creationId xmlns:a16="http://schemas.microsoft.com/office/drawing/2014/main" id="{A1279A8F-E5C1-EE9D-AE26-282D7B25BE9D}"/>
                </a:ext>
              </a:extLst>
            </p:cNvPr>
            <p:cNvPicPr/>
            <p:nvPr/>
          </p:nvPicPr>
          <p:blipFill>
            <a:blip r:embed="rId4" cstate="print"/>
            <a:stretch>
              <a:fillRect/>
            </a:stretch>
          </p:blipFill>
          <p:spPr>
            <a:xfrm>
              <a:off x="1561247" y="1810359"/>
              <a:ext cx="81369" cy="81400"/>
            </a:xfrm>
            <a:prstGeom prst="rect">
              <a:avLst/>
            </a:prstGeom>
          </p:spPr>
        </p:pic>
        <p:pic>
          <p:nvPicPr>
            <p:cNvPr id="21" name="object 25">
              <a:extLst>
                <a:ext uri="{FF2B5EF4-FFF2-40B4-BE49-F238E27FC236}">
                  <a16:creationId xmlns:a16="http://schemas.microsoft.com/office/drawing/2014/main" id="{C10C3FF7-706F-7219-E4BD-2E88148A3139}"/>
                </a:ext>
              </a:extLst>
            </p:cNvPr>
            <p:cNvPicPr/>
            <p:nvPr/>
          </p:nvPicPr>
          <p:blipFill>
            <a:blip r:embed="rId5" cstate="print"/>
            <a:stretch>
              <a:fillRect/>
            </a:stretch>
          </p:blipFill>
          <p:spPr>
            <a:xfrm>
              <a:off x="1561247" y="2138431"/>
              <a:ext cx="81369" cy="81400"/>
            </a:xfrm>
            <a:prstGeom prst="rect">
              <a:avLst/>
            </a:prstGeom>
          </p:spPr>
        </p:pic>
        <p:pic>
          <p:nvPicPr>
            <p:cNvPr id="22" name="object 26">
              <a:extLst>
                <a:ext uri="{FF2B5EF4-FFF2-40B4-BE49-F238E27FC236}">
                  <a16:creationId xmlns:a16="http://schemas.microsoft.com/office/drawing/2014/main" id="{F4D0A3E2-0F06-32AC-C3E7-FF3AD5A6606B}"/>
                </a:ext>
              </a:extLst>
            </p:cNvPr>
            <p:cNvPicPr/>
            <p:nvPr/>
          </p:nvPicPr>
          <p:blipFill>
            <a:blip r:embed="rId6" cstate="print"/>
            <a:stretch>
              <a:fillRect/>
            </a:stretch>
          </p:blipFill>
          <p:spPr>
            <a:xfrm>
              <a:off x="2289135" y="1936574"/>
              <a:ext cx="1987813" cy="228265"/>
            </a:xfrm>
            <a:prstGeom prst="rect">
              <a:avLst/>
            </a:prstGeom>
          </p:spPr>
        </p:pic>
        <p:grpSp>
          <p:nvGrpSpPr>
            <p:cNvPr id="23" name="object 27">
              <a:extLst>
                <a:ext uri="{FF2B5EF4-FFF2-40B4-BE49-F238E27FC236}">
                  <a16:creationId xmlns:a16="http://schemas.microsoft.com/office/drawing/2014/main" id="{2E47D736-DE02-1192-68DD-8CB28B23ED68}"/>
                </a:ext>
              </a:extLst>
            </p:cNvPr>
            <p:cNvGrpSpPr/>
            <p:nvPr/>
          </p:nvGrpSpPr>
          <p:grpSpPr>
            <a:xfrm>
              <a:off x="2282499" y="1414772"/>
              <a:ext cx="1633751" cy="460907"/>
              <a:chOff x="2282499" y="1414772"/>
              <a:chExt cx="1633751" cy="460907"/>
            </a:xfrm>
          </p:grpSpPr>
          <p:pic>
            <p:nvPicPr>
              <p:cNvPr id="25" name="object 28">
                <a:extLst>
                  <a:ext uri="{FF2B5EF4-FFF2-40B4-BE49-F238E27FC236}">
                    <a16:creationId xmlns:a16="http://schemas.microsoft.com/office/drawing/2014/main" id="{CA7DF397-744B-56E5-BE47-C6143D81297D}"/>
                  </a:ext>
                </a:extLst>
              </p:cNvPr>
              <p:cNvPicPr/>
              <p:nvPr/>
            </p:nvPicPr>
            <p:blipFill>
              <a:blip r:embed="rId7" cstate="print"/>
              <a:stretch>
                <a:fillRect/>
              </a:stretch>
            </p:blipFill>
            <p:spPr>
              <a:xfrm>
                <a:off x="2282499" y="1680345"/>
                <a:ext cx="1633751" cy="195334"/>
              </a:xfrm>
              <a:prstGeom prst="rect">
                <a:avLst/>
              </a:prstGeom>
            </p:spPr>
          </p:pic>
          <p:pic>
            <p:nvPicPr>
              <p:cNvPr id="26" name="object 29">
                <a:extLst>
                  <a:ext uri="{FF2B5EF4-FFF2-40B4-BE49-F238E27FC236}">
                    <a16:creationId xmlns:a16="http://schemas.microsoft.com/office/drawing/2014/main" id="{2B5C72CD-B5C7-1826-621A-5F55539AB860}"/>
                  </a:ext>
                </a:extLst>
              </p:cNvPr>
              <p:cNvPicPr/>
              <p:nvPr/>
            </p:nvPicPr>
            <p:blipFill>
              <a:blip r:embed="rId8" cstate="print"/>
              <a:stretch>
                <a:fillRect/>
              </a:stretch>
            </p:blipFill>
            <p:spPr>
              <a:xfrm>
                <a:off x="2285695" y="1414772"/>
                <a:ext cx="1563952" cy="228265"/>
              </a:xfrm>
              <a:prstGeom prst="rect">
                <a:avLst/>
              </a:prstGeom>
            </p:spPr>
          </p:pic>
        </p:grpSp>
        <p:sp>
          <p:nvSpPr>
            <p:cNvPr id="24" name="object 30">
              <a:extLst>
                <a:ext uri="{FF2B5EF4-FFF2-40B4-BE49-F238E27FC236}">
                  <a16:creationId xmlns:a16="http://schemas.microsoft.com/office/drawing/2014/main" id="{B98F5ECC-9165-249F-A002-E9E8F2B7C0B4}"/>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214465243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grpSp>
        <p:nvGrpSpPr>
          <p:cNvPr id="14" name="object 14"/>
          <p:cNvGrpSpPr/>
          <p:nvPr/>
        </p:nvGrpSpPr>
        <p:grpSpPr>
          <a:xfrm>
            <a:off x="11102202" y="1609354"/>
            <a:ext cx="8108820" cy="7349846"/>
            <a:chOff x="1434509" y="2179154"/>
            <a:chExt cx="7469505" cy="6770370"/>
          </a:xfrm>
        </p:grpSpPr>
        <p:pic>
          <p:nvPicPr>
            <p:cNvPr id="15" name="object 15"/>
            <p:cNvPicPr/>
            <p:nvPr/>
          </p:nvPicPr>
          <p:blipFill>
            <a:blip r:embed="rId3" cstate="print"/>
            <a:stretch>
              <a:fillRect/>
            </a:stretch>
          </p:blipFill>
          <p:spPr>
            <a:xfrm>
              <a:off x="1434509" y="2179154"/>
              <a:ext cx="6793512" cy="6597844"/>
            </a:xfrm>
            <a:prstGeom prst="rect">
              <a:avLst/>
            </a:prstGeom>
          </p:spPr>
        </p:pic>
        <p:sp>
          <p:nvSpPr>
            <p:cNvPr id="16" name="object 16"/>
            <p:cNvSpPr/>
            <p:nvPr/>
          </p:nvSpPr>
          <p:spPr>
            <a:xfrm>
              <a:off x="7552597" y="7082539"/>
              <a:ext cx="1351280" cy="1866900"/>
            </a:xfrm>
            <a:custGeom>
              <a:avLst/>
              <a:gdLst/>
              <a:ahLst/>
              <a:cxnLst/>
              <a:rect l="l" t="t" r="r" b="b"/>
              <a:pathLst>
                <a:path w="1351279" h="1866900">
                  <a:moveTo>
                    <a:pt x="1350848" y="1841500"/>
                  </a:moveTo>
                  <a:lnTo>
                    <a:pt x="36543" y="1841500"/>
                  </a:lnTo>
                  <a:lnTo>
                    <a:pt x="38601" y="1854200"/>
                  </a:lnTo>
                  <a:lnTo>
                    <a:pt x="44213" y="1866900"/>
                  </a:lnTo>
                  <a:lnTo>
                    <a:pt x="1343178" y="1866900"/>
                  </a:lnTo>
                  <a:lnTo>
                    <a:pt x="1348790" y="1854200"/>
                  </a:lnTo>
                  <a:lnTo>
                    <a:pt x="1350848" y="1841500"/>
                  </a:lnTo>
                  <a:close/>
                </a:path>
                <a:path w="1351279" h="1866900">
                  <a:moveTo>
                    <a:pt x="1343178" y="1828800"/>
                  </a:moveTo>
                  <a:lnTo>
                    <a:pt x="44213" y="1828800"/>
                  </a:lnTo>
                  <a:lnTo>
                    <a:pt x="38601" y="1841500"/>
                  </a:lnTo>
                  <a:lnTo>
                    <a:pt x="1348790" y="1841500"/>
                  </a:lnTo>
                  <a:lnTo>
                    <a:pt x="1343178" y="1828800"/>
                  </a:lnTo>
                  <a:close/>
                </a:path>
                <a:path w="1351279" h="1866900">
                  <a:moveTo>
                    <a:pt x="1324671" y="1816100"/>
                  </a:moveTo>
                  <a:lnTo>
                    <a:pt x="62720" y="1816100"/>
                  </a:lnTo>
                  <a:lnTo>
                    <a:pt x="52534" y="1828800"/>
                  </a:lnTo>
                  <a:lnTo>
                    <a:pt x="1334857" y="1828800"/>
                  </a:lnTo>
                  <a:lnTo>
                    <a:pt x="1324671" y="1816100"/>
                  </a:lnTo>
                  <a:close/>
                </a:path>
                <a:path w="1351279" h="1866900">
                  <a:moveTo>
                    <a:pt x="1110744" y="1625600"/>
                  </a:moveTo>
                  <a:lnTo>
                    <a:pt x="269108" y="1625600"/>
                  </a:lnTo>
                  <a:lnTo>
                    <a:pt x="225772" y="1651000"/>
                  </a:lnTo>
                  <a:lnTo>
                    <a:pt x="191563" y="1689100"/>
                  </a:lnTo>
                  <a:lnTo>
                    <a:pt x="169110" y="1727200"/>
                  </a:lnTo>
                  <a:lnTo>
                    <a:pt x="161042" y="1778000"/>
                  </a:lnTo>
                  <a:lnTo>
                    <a:pt x="161042" y="1816100"/>
                  </a:lnTo>
                  <a:lnTo>
                    <a:pt x="213396" y="1816100"/>
                  </a:lnTo>
                  <a:lnTo>
                    <a:pt x="213396" y="1778000"/>
                  </a:lnTo>
                  <a:lnTo>
                    <a:pt x="221701" y="1739900"/>
                  </a:lnTo>
                  <a:lnTo>
                    <a:pt x="244338" y="1701800"/>
                  </a:lnTo>
                  <a:lnTo>
                    <a:pt x="277890" y="1676400"/>
                  </a:lnTo>
                  <a:lnTo>
                    <a:pt x="1176886" y="1676400"/>
                  </a:lnTo>
                  <a:lnTo>
                    <a:pt x="1154080" y="1651000"/>
                  </a:lnTo>
                  <a:lnTo>
                    <a:pt x="1110744" y="1625600"/>
                  </a:lnTo>
                  <a:close/>
                </a:path>
                <a:path w="1351279" h="1866900">
                  <a:moveTo>
                    <a:pt x="1176886" y="1676400"/>
                  </a:moveTo>
                  <a:lnTo>
                    <a:pt x="1101918" y="1676400"/>
                  </a:lnTo>
                  <a:lnTo>
                    <a:pt x="1135475" y="1701800"/>
                  </a:lnTo>
                  <a:lnTo>
                    <a:pt x="1158137" y="1739900"/>
                  </a:lnTo>
                  <a:lnTo>
                    <a:pt x="1166456" y="1778000"/>
                  </a:lnTo>
                  <a:lnTo>
                    <a:pt x="1166456" y="1816100"/>
                  </a:lnTo>
                  <a:lnTo>
                    <a:pt x="1218811" y="1816100"/>
                  </a:lnTo>
                  <a:lnTo>
                    <a:pt x="1218811" y="1778000"/>
                  </a:lnTo>
                  <a:lnTo>
                    <a:pt x="1210742" y="1727200"/>
                  </a:lnTo>
                  <a:lnTo>
                    <a:pt x="1188289" y="1689100"/>
                  </a:lnTo>
                  <a:lnTo>
                    <a:pt x="1176886" y="1676400"/>
                  </a:lnTo>
                  <a:close/>
                </a:path>
                <a:path w="1351279" h="1866900">
                  <a:moveTo>
                    <a:pt x="191617" y="1257300"/>
                  </a:moveTo>
                  <a:lnTo>
                    <a:pt x="136854" y="1257300"/>
                  </a:lnTo>
                  <a:lnTo>
                    <a:pt x="153262" y="1308100"/>
                  </a:lnTo>
                  <a:lnTo>
                    <a:pt x="173627" y="1346200"/>
                  </a:lnTo>
                  <a:lnTo>
                    <a:pt x="197729" y="1397000"/>
                  </a:lnTo>
                  <a:lnTo>
                    <a:pt x="225347" y="1435100"/>
                  </a:lnTo>
                  <a:lnTo>
                    <a:pt x="256261" y="1473200"/>
                  </a:lnTo>
                  <a:lnTo>
                    <a:pt x="290251" y="1511300"/>
                  </a:lnTo>
                  <a:lnTo>
                    <a:pt x="327095" y="1549400"/>
                  </a:lnTo>
                  <a:lnTo>
                    <a:pt x="366573" y="1574800"/>
                  </a:lnTo>
                  <a:lnTo>
                    <a:pt x="408466" y="1600200"/>
                  </a:lnTo>
                  <a:lnTo>
                    <a:pt x="452551" y="1625600"/>
                  </a:lnTo>
                  <a:lnTo>
                    <a:pt x="693696" y="1625600"/>
                  </a:lnTo>
                  <a:lnTo>
                    <a:pt x="644744" y="1612900"/>
                  </a:lnTo>
                  <a:lnTo>
                    <a:pt x="596900" y="1612900"/>
                  </a:lnTo>
                  <a:lnTo>
                    <a:pt x="505443" y="1587500"/>
                  </a:lnTo>
                  <a:lnTo>
                    <a:pt x="462281" y="1562100"/>
                  </a:lnTo>
                  <a:lnTo>
                    <a:pt x="421134" y="1549400"/>
                  </a:lnTo>
                  <a:lnTo>
                    <a:pt x="382226" y="1524000"/>
                  </a:lnTo>
                  <a:lnTo>
                    <a:pt x="345785" y="1485900"/>
                  </a:lnTo>
                  <a:lnTo>
                    <a:pt x="312037" y="1460500"/>
                  </a:lnTo>
                  <a:lnTo>
                    <a:pt x="281208" y="1422400"/>
                  </a:lnTo>
                  <a:lnTo>
                    <a:pt x="253526" y="1384300"/>
                  </a:lnTo>
                  <a:lnTo>
                    <a:pt x="229215" y="1346200"/>
                  </a:lnTo>
                  <a:lnTo>
                    <a:pt x="208503" y="1295400"/>
                  </a:lnTo>
                  <a:lnTo>
                    <a:pt x="191617" y="1257300"/>
                  </a:lnTo>
                  <a:close/>
                </a:path>
                <a:path w="1351279" h="1866900">
                  <a:moveTo>
                    <a:pt x="1089331" y="673100"/>
                  </a:moveTo>
                  <a:lnTo>
                    <a:pt x="1010754" y="673100"/>
                  </a:lnTo>
                  <a:lnTo>
                    <a:pt x="1048806" y="698500"/>
                  </a:lnTo>
                  <a:lnTo>
                    <a:pt x="1083455" y="736600"/>
                  </a:lnTo>
                  <a:lnTo>
                    <a:pt x="1114559" y="774700"/>
                  </a:lnTo>
                  <a:lnTo>
                    <a:pt x="1141977" y="812800"/>
                  </a:lnTo>
                  <a:lnTo>
                    <a:pt x="1165566" y="863600"/>
                  </a:lnTo>
                  <a:lnTo>
                    <a:pt x="1185185" y="901700"/>
                  </a:lnTo>
                  <a:lnTo>
                    <a:pt x="1200691" y="952500"/>
                  </a:lnTo>
                  <a:lnTo>
                    <a:pt x="1211942" y="990600"/>
                  </a:lnTo>
                  <a:lnTo>
                    <a:pt x="1218798" y="1041400"/>
                  </a:lnTo>
                  <a:lnTo>
                    <a:pt x="1221114" y="1092200"/>
                  </a:lnTo>
                  <a:lnTo>
                    <a:pt x="1218954" y="1143000"/>
                  </a:lnTo>
                  <a:lnTo>
                    <a:pt x="1212600" y="1193800"/>
                  </a:lnTo>
                  <a:lnTo>
                    <a:pt x="1202239" y="1231900"/>
                  </a:lnTo>
                  <a:lnTo>
                    <a:pt x="1188059" y="1282700"/>
                  </a:lnTo>
                  <a:lnTo>
                    <a:pt x="1170248" y="1320800"/>
                  </a:lnTo>
                  <a:lnTo>
                    <a:pt x="1148993" y="1358900"/>
                  </a:lnTo>
                  <a:lnTo>
                    <a:pt x="1124483" y="1397000"/>
                  </a:lnTo>
                  <a:lnTo>
                    <a:pt x="1096904" y="1435100"/>
                  </a:lnTo>
                  <a:lnTo>
                    <a:pt x="1066446" y="1460500"/>
                  </a:lnTo>
                  <a:lnTo>
                    <a:pt x="1033295" y="1498600"/>
                  </a:lnTo>
                  <a:lnTo>
                    <a:pt x="997640" y="1524000"/>
                  </a:lnTo>
                  <a:lnTo>
                    <a:pt x="959668" y="1549400"/>
                  </a:lnTo>
                  <a:lnTo>
                    <a:pt x="919566" y="1574800"/>
                  </a:lnTo>
                  <a:lnTo>
                    <a:pt x="877524" y="1587500"/>
                  </a:lnTo>
                  <a:lnTo>
                    <a:pt x="833728" y="1600200"/>
                  </a:lnTo>
                  <a:lnTo>
                    <a:pt x="788366" y="1612900"/>
                  </a:lnTo>
                  <a:lnTo>
                    <a:pt x="741626" y="1612900"/>
                  </a:lnTo>
                  <a:lnTo>
                    <a:pt x="693696" y="1625600"/>
                  </a:lnTo>
                  <a:lnTo>
                    <a:pt x="934212" y="1625600"/>
                  </a:lnTo>
                  <a:lnTo>
                    <a:pt x="976110" y="1600200"/>
                  </a:lnTo>
                  <a:lnTo>
                    <a:pt x="1015976" y="1574800"/>
                  </a:lnTo>
                  <a:lnTo>
                    <a:pt x="1053641" y="1549400"/>
                  </a:lnTo>
                  <a:lnTo>
                    <a:pt x="1088931" y="1524000"/>
                  </a:lnTo>
                  <a:lnTo>
                    <a:pt x="1121675" y="1485900"/>
                  </a:lnTo>
                  <a:lnTo>
                    <a:pt x="1151701" y="1447800"/>
                  </a:lnTo>
                  <a:lnTo>
                    <a:pt x="1178838" y="1409700"/>
                  </a:lnTo>
                  <a:lnTo>
                    <a:pt x="1202914" y="1371600"/>
                  </a:lnTo>
                  <a:lnTo>
                    <a:pt x="1223757" y="1333500"/>
                  </a:lnTo>
                  <a:lnTo>
                    <a:pt x="1241195" y="1282700"/>
                  </a:lnTo>
                  <a:lnTo>
                    <a:pt x="1255057" y="1244600"/>
                  </a:lnTo>
                  <a:lnTo>
                    <a:pt x="1265171" y="1193800"/>
                  </a:lnTo>
                  <a:lnTo>
                    <a:pt x="1271366" y="1143000"/>
                  </a:lnTo>
                  <a:lnTo>
                    <a:pt x="1273469" y="1092200"/>
                  </a:lnTo>
                  <a:lnTo>
                    <a:pt x="1271463" y="1041400"/>
                  </a:lnTo>
                  <a:lnTo>
                    <a:pt x="1265517" y="1003300"/>
                  </a:lnTo>
                  <a:lnTo>
                    <a:pt x="1255743" y="952500"/>
                  </a:lnTo>
                  <a:lnTo>
                    <a:pt x="1242250" y="901700"/>
                  </a:lnTo>
                  <a:lnTo>
                    <a:pt x="1225147" y="863600"/>
                  </a:lnTo>
                  <a:lnTo>
                    <a:pt x="1204544" y="825500"/>
                  </a:lnTo>
                  <a:lnTo>
                    <a:pt x="1180551" y="774700"/>
                  </a:lnTo>
                  <a:lnTo>
                    <a:pt x="1153278" y="736600"/>
                  </a:lnTo>
                  <a:lnTo>
                    <a:pt x="1122835" y="698500"/>
                  </a:lnTo>
                  <a:lnTo>
                    <a:pt x="1089331" y="673100"/>
                  </a:lnTo>
                  <a:close/>
                </a:path>
                <a:path w="1351279" h="1866900">
                  <a:moveTo>
                    <a:pt x="740627" y="1460500"/>
                  </a:moveTo>
                  <a:lnTo>
                    <a:pt x="645961" y="1460500"/>
                  </a:lnTo>
                  <a:lnTo>
                    <a:pt x="693696" y="1473200"/>
                  </a:lnTo>
                  <a:lnTo>
                    <a:pt x="740627" y="1460500"/>
                  </a:lnTo>
                  <a:close/>
                </a:path>
                <a:path w="1351279" h="1866900">
                  <a:moveTo>
                    <a:pt x="415065" y="1257300"/>
                  </a:moveTo>
                  <a:lnTo>
                    <a:pt x="355800" y="1257300"/>
                  </a:lnTo>
                  <a:lnTo>
                    <a:pt x="378995" y="1295400"/>
                  </a:lnTo>
                  <a:lnTo>
                    <a:pt x="406816" y="1333500"/>
                  </a:lnTo>
                  <a:lnTo>
                    <a:pt x="438819" y="1371600"/>
                  </a:lnTo>
                  <a:lnTo>
                    <a:pt x="474558" y="1397000"/>
                  </a:lnTo>
                  <a:lnTo>
                    <a:pt x="513587" y="1422400"/>
                  </a:lnTo>
                  <a:lnTo>
                    <a:pt x="555461" y="1447800"/>
                  </a:lnTo>
                  <a:lnTo>
                    <a:pt x="599734" y="1460500"/>
                  </a:lnTo>
                  <a:lnTo>
                    <a:pt x="785837" y="1460500"/>
                  </a:lnTo>
                  <a:lnTo>
                    <a:pt x="828972" y="1447800"/>
                  </a:lnTo>
                  <a:lnTo>
                    <a:pt x="869677" y="1422400"/>
                  </a:lnTo>
                  <a:lnTo>
                    <a:pt x="693696" y="1422400"/>
                  </a:lnTo>
                  <a:lnTo>
                    <a:pt x="644726" y="1409700"/>
                  </a:lnTo>
                  <a:lnTo>
                    <a:pt x="597703" y="1397000"/>
                  </a:lnTo>
                  <a:lnTo>
                    <a:pt x="553292" y="1384300"/>
                  </a:lnTo>
                  <a:lnTo>
                    <a:pt x="512158" y="1358900"/>
                  </a:lnTo>
                  <a:lnTo>
                    <a:pt x="474966" y="1333500"/>
                  </a:lnTo>
                  <a:lnTo>
                    <a:pt x="442380" y="1295400"/>
                  </a:lnTo>
                  <a:lnTo>
                    <a:pt x="415065" y="1257300"/>
                  </a:lnTo>
                  <a:close/>
                </a:path>
                <a:path w="1351279" h="1866900">
                  <a:moveTo>
                    <a:pt x="966865" y="838200"/>
                  </a:moveTo>
                  <a:lnTo>
                    <a:pt x="896412" y="838200"/>
                  </a:lnTo>
                  <a:lnTo>
                    <a:pt x="931665" y="876300"/>
                  </a:lnTo>
                  <a:lnTo>
                    <a:pt x="961200" y="914400"/>
                  </a:lnTo>
                  <a:lnTo>
                    <a:pt x="984708" y="952500"/>
                  </a:lnTo>
                  <a:lnTo>
                    <a:pt x="1001881" y="1003300"/>
                  </a:lnTo>
                  <a:lnTo>
                    <a:pt x="1012411" y="1041400"/>
                  </a:lnTo>
                  <a:lnTo>
                    <a:pt x="1015990" y="1092200"/>
                  </a:lnTo>
                  <a:lnTo>
                    <a:pt x="1012488" y="1143000"/>
                  </a:lnTo>
                  <a:lnTo>
                    <a:pt x="1002319" y="1181100"/>
                  </a:lnTo>
                  <a:lnTo>
                    <a:pt x="985985" y="1231900"/>
                  </a:lnTo>
                  <a:lnTo>
                    <a:pt x="963988" y="1270000"/>
                  </a:lnTo>
                  <a:lnTo>
                    <a:pt x="936832" y="1308100"/>
                  </a:lnTo>
                  <a:lnTo>
                    <a:pt x="905020" y="1333500"/>
                  </a:lnTo>
                  <a:lnTo>
                    <a:pt x="869052" y="1358900"/>
                  </a:lnTo>
                  <a:lnTo>
                    <a:pt x="829434" y="1384300"/>
                  </a:lnTo>
                  <a:lnTo>
                    <a:pt x="786666" y="1397000"/>
                  </a:lnTo>
                  <a:lnTo>
                    <a:pt x="741253" y="1409700"/>
                  </a:lnTo>
                  <a:lnTo>
                    <a:pt x="693696" y="1422400"/>
                  </a:lnTo>
                  <a:lnTo>
                    <a:pt x="869677" y="1422400"/>
                  </a:lnTo>
                  <a:lnTo>
                    <a:pt x="907600" y="1397000"/>
                  </a:lnTo>
                  <a:lnTo>
                    <a:pt x="942385" y="1371600"/>
                  </a:lnTo>
                  <a:lnTo>
                    <a:pt x="973680" y="1346200"/>
                  </a:lnTo>
                  <a:lnTo>
                    <a:pt x="1001132" y="1308100"/>
                  </a:lnTo>
                  <a:lnTo>
                    <a:pt x="1024385" y="1270000"/>
                  </a:lnTo>
                  <a:lnTo>
                    <a:pt x="1043086" y="1231900"/>
                  </a:lnTo>
                  <a:lnTo>
                    <a:pt x="1056882" y="1181100"/>
                  </a:lnTo>
                  <a:lnTo>
                    <a:pt x="1065420" y="1143000"/>
                  </a:lnTo>
                  <a:lnTo>
                    <a:pt x="1068344" y="1092200"/>
                  </a:lnTo>
                  <a:lnTo>
                    <a:pt x="1064581" y="1041400"/>
                  </a:lnTo>
                  <a:lnTo>
                    <a:pt x="1053495" y="990600"/>
                  </a:lnTo>
                  <a:lnTo>
                    <a:pt x="1035387" y="939800"/>
                  </a:lnTo>
                  <a:lnTo>
                    <a:pt x="1010560" y="889000"/>
                  </a:lnTo>
                  <a:lnTo>
                    <a:pt x="979317" y="850900"/>
                  </a:lnTo>
                  <a:lnTo>
                    <a:pt x="966865" y="838200"/>
                  </a:lnTo>
                  <a:close/>
                </a:path>
                <a:path w="1351279" h="1866900">
                  <a:moveTo>
                    <a:pt x="535180" y="1244600"/>
                  </a:moveTo>
                  <a:lnTo>
                    <a:pt x="7669" y="1244600"/>
                  </a:lnTo>
                  <a:lnTo>
                    <a:pt x="15991" y="1257300"/>
                  </a:lnTo>
                  <a:lnTo>
                    <a:pt x="526863" y="1257300"/>
                  </a:lnTo>
                  <a:lnTo>
                    <a:pt x="535180" y="1244600"/>
                  </a:lnTo>
                  <a:close/>
                </a:path>
                <a:path w="1351279" h="1866900">
                  <a:moveTo>
                    <a:pt x="535180" y="1206500"/>
                  </a:moveTo>
                  <a:lnTo>
                    <a:pt x="7669" y="1206500"/>
                  </a:lnTo>
                  <a:lnTo>
                    <a:pt x="2058" y="1219200"/>
                  </a:lnTo>
                  <a:lnTo>
                    <a:pt x="0" y="1231900"/>
                  </a:lnTo>
                  <a:lnTo>
                    <a:pt x="2058" y="1244600"/>
                  </a:lnTo>
                  <a:lnTo>
                    <a:pt x="540767" y="1244600"/>
                  </a:lnTo>
                  <a:lnTo>
                    <a:pt x="542810" y="1231900"/>
                  </a:lnTo>
                  <a:lnTo>
                    <a:pt x="540767" y="1219200"/>
                  </a:lnTo>
                  <a:lnTo>
                    <a:pt x="535180" y="1206500"/>
                  </a:lnTo>
                  <a:close/>
                </a:path>
                <a:path w="1351279" h="1866900">
                  <a:moveTo>
                    <a:pt x="351193" y="584200"/>
                  </a:moveTo>
                  <a:lnTo>
                    <a:pt x="314231" y="584200"/>
                  </a:lnTo>
                  <a:lnTo>
                    <a:pt x="184811" y="723900"/>
                  </a:lnTo>
                  <a:lnTo>
                    <a:pt x="182088" y="723900"/>
                  </a:lnTo>
                  <a:lnTo>
                    <a:pt x="182088" y="736600"/>
                  </a:lnTo>
                  <a:lnTo>
                    <a:pt x="184811" y="749300"/>
                  </a:lnTo>
                  <a:lnTo>
                    <a:pt x="189732" y="749300"/>
                  </a:lnTo>
                  <a:lnTo>
                    <a:pt x="273499" y="838200"/>
                  </a:lnTo>
                  <a:lnTo>
                    <a:pt x="190570" y="914400"/>
                  </a:lnTo>
                  <a:lnTo>
                    <a:pt x="184798" y="927100"/>
                  </a:lnTo>
                  <a:lnTo>
                    <a:pt x="182874" y="939800"/>
                  </a:lnTo>
                  <a:lnTo>
                    <a:pt x="184798" y="952500"/>
                  </a:lnTo>
                  <a:lnTo>
                    <a:pt x="190570" y="952500"/>
                  </a:lnTo>
                  <a:lnTo>
                    <a:pt x="324178" y="1092200"/>
                  </a:lnTo>
                  <a:lnTo>
                    <a:pt x="351298" y="1092200"/>
                  </a:lnTo>
                  <a:lnTo>
                    <a:pt x="414123" y="1028700"/>
                  </a:lnTo>
                  <a:lnTo>
                    <a:pt x="337686" y="1028700"/>
                  </a:lnTo>
                  <a:lnTo>
                    <a:pt x="246065" y="939800"/>
                  </a:lnTo>
                  <a:lnTo>
                    <a:pt x="310566" y="876300"/>
                  </a:lnTo>
                  <a:lnTo>
                    <a:pt x="393443" y="876300"/>
                  </a:lnTo>
                  <a:lnTo>
                    <a:pt x="328890" y="812800"/>
                  </a:lnTo>
                  <a:lnTo>
                    <a:pt x="328576" y="812800"/>
                  </a:lnTo>
                  <a:lnTo>
                    <a:pt x="245228" y="736600"/>
                  </a:lnTo>
                  <a:lnTo>
                    <a:pt x="332660" y="647700"/>
                  </a:lnTo>
                  <a:lnTo>
                    <a:pt x="445326" y="647700"/>
                  </a:lnTo>
                  <a:lnTo>
                    <a:pt x="458205" y="635000"/>
                  </a:lnTo>
                  <a:lnTo>
                    <a:pt x="390982" y="635000"/>
                  </a:lnTo>
                  <a:lnTo>
                    <a:pt x="351193" y="584200"/>
                  </a:lnTo>
                  <a:close/>
                </a:path>
                <a:path w="1351279" h="1866900">
                  <a:moveTo>
                    <a:pt x="517680" y="1003300"/>
                  </a:moveTo>
                  <a:lnTo>
                    <a:pt x="439253" y="1003300"/>
                  </a:lnTo>
                  <a:lnTo>
                    <a:pt x="523020" y="1079500"/>
                  </a:lnTo>
                  <a:lnTo>
                    <a:pt x="528151" y="1092200"/>
                  </a:lnTo>
                  <a:lnTo>
                    <a:pt x="554956" y="1092200"/>
                  </a:lnTo>
                  <a:lnTo>
                    <a:pt x="560087" y="1079500"/>
                  </a:lnTo>
                  <a:lnTo>
                    <a:pt x="611813" y="1028700"/>
                  </a:lnTo>
                  <a:lnTo>
                    <a:pt x="541554" y="1028700"/>
                  </a:lnTo>
                  <a:lnTo>
                    <a:pt x="517680" y="1003300"/>
                  </a:lnTo>
                  <a:close/>
                </a:path>
                <a:path w="1351279" h="1866900">
                  <a:moveTo>
                    <a:pt x="393443" y="876300"/>
                  </a:moveTo>
                  <a:lnTo>
                    <a:pt x="310566" y="876300"/>
                  </a:lnTo>
                  <a:lnTo>
                    <a:pt x="402186" y="965200"/>
                  </a:lnTo>
                  <a:lnTo>
                    <a:pt x="337686" y="1028700"/>
                  </a:lnTo>
                  <a:lnTo>
                    <a:pt x="414123" y="1028700"/>
                  </a:lnTo>
                  <a:lnTo>
                    <a:pt x="439253" y="1003300"/>
                  </a:lnTo>
                  <a:lnTo>
                    <a:pt x="517680" y="1003300"/>
                  </a:lnTo>
                  <a:lnTo>
                    <a:pt x="457996" y="939800"/>
                  </a:lnTo>
                  <a:lnTo>
                    <a:pt x="393443" y="876300"/>
                  </a:lnTo>
                  <a:close/>
                </a:path>
                <a:path w="1351279" h="1866900">
                  <a:moveTo>
                    <a:pt x="445326" y="647700"/>
                  </a:moveTo>
                  <a:lnTo>
                    <a:pt x="332660" y="647700"/>
                  </a:lnTo>
                  <a:lnTo>
                    <a:pt x="628986" y="939800"/>
                  </a:lnTo>
                  <a:lnTo>
                    <a:pt x="541554" y="1028700"/>
                  </a:lnTo>
                  <a:lnTo>
                    <a:pt x="611813" y="1028700"/>
                  </a:lnTo>
                  <a:lnTo>
                    <a:pt x="689403" y="952500"/>
                  </a:lnTo>
                  <a:lnTo>
                    <a:pt x="692230" y="952500"/>
                  </a:lnTo>
                  <a:lnTo>
                    <a:pt x="692230" y="939800"/>
                  </a:lnTo>
                  <a:lnTo>
                    <a:pt x="689403" y="927100"/>
                  </a:lnTo>
                  <a:lnTo>
                    <a:pt x="644901" y="889000"/>
                  </a:lnTo>
                  <a:lnTo>
                    <a:pt x="687287" y="838200"/>
                  </a:lnTo>
                  <a:lnTo>
                    <a:pt x="612337" y="838200"/>
                  </a:lnTo>
                  <a:lnTo>
                    <a:pt x="432447" y="660400"/>
                  </a:lnTo>
                  <a:lnTo>
                    <a:pt x="445326" y="647700"/>
                  </a:lnTo>
                  <a:close/>
                </a:path>
                <a:path w="1351279" h="1866900">
                  <a:moveTo>
                    <a:pt x="954413" y="825500"/>
                  </a:moveTo>
                  <a:lnTo>
                    <a:pt x="697884" y="825500"/>
                  </a:lnTo>
                  <a:lnTo>
                    <a:pt x="722878" y="838200"/>
                  </a:lnTo>
                  <a:lnTo>
                    <a:pt x="749885" y="850900"/>
                  </a:lnTo>
                  <a:lnTo>
                    <a:pt x="778561" y="863600"/>
                  </a:lnTo>
                  <a:lnTo>
                    <a:pt x="854293" y="863600"/>
                  </a:lnTo>
                  <a:lnTo>
                    <a:pt x="875883" y="850900"/>
                  </a:lnTo>
                  <a:lnTo>
                    <a:pt x="896412" y="838200"/>
                  </a:lnTo>
                  <a:lnTo>
                    <a:pt x="966865" y="838200"/>
                  </a:lnTo>
                  <a:lnTo>
                    <a:pt x="954413" y="825500"/>
                  </a:lnTo>
                  <a:close/>
                </a:path>
                <a:path w="1351279" h="1866900">
                  <a:moveTo>
                    <a:pt x="846577" y="457200"/>
                  </a:moveTo>
                  <a:lnTo>
                    <a:pt x="808561" y="457200"/>
                  </a:lnTo>
                  <a:lnTo>
                    <a:pt x="762159" y="469900"/>
                  </a:lnTo>
                  <a:lnTo>
                    <a:pt x="719534" y="482600"/>
                  </a:lnTo>
                  <a:lnTo>
                    <a:pt x="681911" y="508000"/>
                  </a:lnTo>
                  <a:lnTo>
                    <a:pt x="650516" y="533400"/>
                  </a:lnTo>
                  <a:lnTo>
                    <a:pt x="626574" y="571500"/>
                  </a:lnTo>
                  <a:lnTo>
                    <a:pt x="611310" y="609600"/>
                  </a:lnTo>
                  <a:lnTo>
                    <a:pt x="605950" y="660400"/>
                  </a:lnTo>
                  <a:lnTo>
                    <a:pt x="609531" y="698500"/>
                  </a:lnTo>
                  <a:lnTo>
                    <a:pt x="619837" y="736600"/>
                  </a:lnTo>
                  <a:lnTo>
                    <a:pt x="636209" y="762000"/>
                  </a:lnTo>
                  <a:lnTo>
                    <a:pt x="657990" y="800100"/>
                  </a:lnTo>
                  <a:lnTo>
                    <a:pt x="612337" y="838200"/>
                  </a:lnTo>
                  <a:lnTo>
                    <a:pt x="687287" y="838200"/>
                  </a:lnTo>
                  <a:lnTo>
                    <a:pt x="697884" y="825500"/>
                  </a:lnTo>
                  <a:lnTo>
                    <a:pt x="954413" y="825500"/>
                  </a:lnTo>
                  <a:lnTo>
                    <a:pt x="941960" y="812800"/>
                  </a:lnTo>
                  <a:lnTo>
                    <a:pt x="808561" y="812800"/>
                  </a:lnTo>
                  <a:lnTo>
                    <a:pt x="761130" y="800100"/>
                  </a:lnTo>
                  <a:lnTo>
                    <a:pt x="719890" y="787400"/>
                  </a:lnTo>
                  <a:lnTo>
                    <a:pt x="687341" y="749300"/>
                  </a:lnTo>
                  <a:lnTo>
                    <a:pt x="665980" y="711200"/>
                  </a:lnTo>
                  <a:lnTo>
                    <a:pt x="658304" y="660400"/>
                  </a:lnTo>
                  <a:lnTo>
                    <a:pt x="665980" y="609600"/>
                  </a:lnTo>
                  <a:lnTo>
                    <a:pt x="687341" y="571500"/>
                  </a:lnTo>
                  <a:lnTo>
                    <a:pt x="719890" y="533400"/>
                  </a:lnTo>
                  <a:lnTo>
                    <a:pt x="761130" y="520700"/>
                  </a:lnTo>
                  <a:lnTo>
                    <a:pt x="808561" y="508000"/>
                  </a:lnTo>
                  <a:lnTo>
                    <a:pt x="944055" y="508000"/>
                  </a:lnTo>
                  <a:lnTo>
                    <a:pt x="914991" y="482600"/>
                  </a:lnTo>
                  <a:lnTo>
                    <a:pt x="882276" y="469900"/>
                  </a:lnTo>
                  <a:lnTo>
                    <a:pt x="846577" y="457200"/>
                  </a:lnTo>
                  <a:close/>
                </a:path>
                <a:path w="1351279" h="1866900">
                  <a:moveTo>
                    <a:pt x="1108221" y="114300"/>
                  </a:moveTo>
                  <a:lnTo>
                    <a:pt x="1016281" y="114300"/>
                  </a:lnTo>
                  <a:lnTo>
                    <a:pt x="1029392" y="127000"/>
                  </a:lnTo>
                  <a:lnTo>
                    <a:pt x="1153263" y="241300"/>
                  </a:lnTo>
                  <a:lnTo>
                    <a:pt x="1161921" y="254000"/>
                  </a:lnTo>
                  <a:lnTo>
                    <a:pt x="1164807" y="279400"/>
                  </a:lnTo>
                  <a:lnTo>
                    <a:pt x="1161921" y="292100"/>
                  </a:lnTo>
                  <a:lnTo>
                    <a:pt x="1153263" y="304800"/>
                  </a:lnTo>
                  <a:lnTo>
                    <a:pt x="944055" y="508000"/>
                  </a:lnTo>
                  <a:lnTo>
                    <a:pt x="808561" y="508000"/>
                  </a:lnTo>
                  <a:lnTo>
                    <a:pt x="855993" y="520700"/>
                  </a:lnTo>
                  <a:lnTo>
                    <a:pt x="897232" y="533400"/>
                  </a:lnTo>
                  <a:lnTo>
                    <a:pt x="929781" y="571500"/>
                  </a:lnTo>
                  <a:lnTo>
                    <a:pt x="951143" y="609600"/>
                  </a:lnTo>
                  <a:lnTo>
                    <a:pt x="958818" y="660400"/>
                  </a:lnTo>
                  <a:lnTo>
                    <a:pt x="951143" y="711200"/>
                  </a:lnTo>
                  <a:lnTo>
                    <a:pt x="929781" y="749300"/>
                  </a:lnTo>
                  <a:lnTo>
                    <a:pt x="897232" y="787400"/>
                  </a:lnTo>
                  <a:lnTo>
                    <a:pt x="855993" y="800100"/>
                  </a:lnTo>
                  <a:lnTo>
                    <a:pt x="808561" y="812800"/>
                  </a:lnTo>
                  <a:lnTo>
                    <a:pt x="941960" y="812800"/>
                  </a:lnTo>
                  <a:lnTo>
                    <a:pt x="969010" y="787400"/>
                  </a:lnTo>
                  <a:lnTo>
                    <a:pt x="990061" y="749300"/>
                  </a:lnTo>
                  <a:lnTo>
                    <a:pt x="1004260" y="711200"/>
                  </a:lnTo>
                  <a:lnTo>
                    <a:pt x="1010754" y="673100"/>
                  </a:lnTo>
                  <a:lnTo>
                    <a:pt x="1089331" y="673100"/>
                  </a:lnTo>
                  <a:lnTo>
                    <a:pt x="1052877" y="635000"/>
                  </a:lnTo>
                  <a:lnTo>
                    <a:pt x="1013581" y="609600"/>
                  </a:lnTo>
                  <a:lnTo>
                    <a:pt x="1003634" y="609600"/>
                  </a:lnTo>
                  <a:lnTo>
                    <a:pt x="998891" y="596900"/>
                  </a:lnTo>
                  <a:lnTo>
                    <a:pt x="993019" y="571500"/>
                  </a:lnTo>
                  <a:lnTo>
                    <a:pt x="986067" y="558800"/>
                  </a:lnTo>
                  <a:lnTo>
                    <a:pt x="978085" y="546100"/>
                  </a:lnTo>
                  <a:lnTo>
                    <a:pt x="1190330" y="342900"/>
                  </a:lnTo>
                  <a:lnTo>
                    <a:pt x="1208767" y="317500"/>
                  </a:lnTo>
                  <a:lnTo>
                    <a:pt x="1216808" y="279400"/>
                  </a:lnTo>
                  <a:lnTo>
                    <a:pt x="1214464" y="254000"/>
                  </a:lnTo>
                  <a:lnTo>
                    <a:pt x="1201743" y="215900"/>
                  </a:lnTo>
                  <a:lnTo>
                    <a:pt x="1242454" y="177800"/>
                  </a:lnTo>
                  <a:lnTo>
                    <a:pt x="1170959" y="177800"/>
                  </a:lnTo>
                  <a:lnTo>
                    <a:pt x="1108221" y="114300"/>
                  </a:lnTo>
                  <a:close/>
                </a:path>
                <a:path w="1351279" h="1866900">
                  <a:moveTo>
                    <a:pt x="1023669" y="63500"/>
                  </a:moveTo>
                  <a:lnTo>
                    <a:pt x="962814" y="63500"/>
                  </a:lnTo>
                  <a:lnTo>
                    <a:pt x="936411" y="88900"/>
                  </a:lnTo>
                  <a:lnTo>
                    <a:pt x="390982" y="635000"/>
                  </a:lnTo>
                  <a:lnTo>
                    <a:pt x="458205" y="635000"/>
                  </a:lnTo>
                  <a:lnTo>
                    <a:pt x="973373" y="127000"/>
                  </a:lnTo>
                  <a:lnTo>
                    <a:pt x="986485" y="114300"/>
                  </a:lnTo>
                  <a:lnTo>
                    <a:pt x="1108221" y="114300"/>
                  </a:lnTo>
                  <a:lnTo>
                    <a:pt x="1095673" y="101600"/>
                  </a:lnTo>
                  <a:lnTo>
                    <a:pt x="1121152" y="76200"/>
                  </a:lnTo>
                  <a:lnTo>
                    <a:pt x="1052428" y="76200"/>
                  </a:lnTo>
                  <a:lnTo>
                    <a:pt x="1023669" y="63500"/>
                  </a:lnTo>
                  <a:close/>
                </a:path>
                <a:path w="1351279" h="1866900">
                  <a:moveTo>
                    <a:pt x="1204500" y="63500"/>
                  </a:moveTo>
                  <a:lnTo>
                    <a:pt x="1133892" y="63500"/>
                  </a:lnTo>
                  <a:lnTo>
                    <a:pt x="1209177" y="139700"/>
                  </a:lnTo>
                  <a:lnTo>
                    <a:pt x="1170959" y="177800"/>
                  </a:lnTo>
                  <a:lnTo>
                    <a:pt x="1242454" y="177800"/>
                  </a:lnTo>
                  <a:lnTo>
                    <a:pt x="1269594" y="152400"/>
                  </a:lnTo>
                  <a:lnTo>
                    <a:pt x="1272421" y="152400"/>
                  </a:lnTo>
                  <a:lnTo>
                    <a:pt x="1272421" y="139700"/>
                  </a:lnTo>
                  <a:lnTo>
                    <a:pt x="1269594" y="127000"/>
                  </a:lnTo>
                  <a:lnTo>
                    <a:pt x="1204500" y="63500"/>
                  </a:lnTo>
                  <a:close/>
                </a:path>
                <a:path w="1351279" h="1866900">
                  <a:moveTo>
                    <a:pt x="1143747" y="0"/>
                  </a:moveTo>
                  <a:lnTo>
                    <a:pt x="1124036" y="0"/>
                  </a:lnTo>
                  <a:lnTo>
                    <a:pt x="1115358" y="12700"/>
                  </a:lnTo>
                  <a:lnTo>
                    <a:pt x="1052428" y="76200"/>
                  </a:lnTo>
                  <a:lnTo>
                    <a:pt x="1121152" y="76200"/>
                  </a:lnTo>
                  <a:lnTo>
                    <a:pt x="1133892" y="63500"/>
                  </a:lnTo>
                  <a:lnTo>
                    <a:pt x="1204500" y="63500"/>
                  </a:lnTo>
                  <a:lnTo>
                    <a:pt x="1152425" y="12700"/>
                  </a:lnTo>
                  <a:lnTo>
                    <a:pt x="1143747" y="0"/>
                  </a:lnTo>
                  <a:close/>
                </a:path>
              </a:pathLst>
            </a:custGeom>
            <a:solidFill>
              <a:srgbClr val="FFFFFF"/>
            </a:solidFill>
          </p:spPr>
          <p:txBody>
            <a:bodyPr wrap="square" lIns="0" tIns="0" rIns="0" bIns="0" rtlCol="0"/>
            <a:lstStyle/>
            <a:p>
              <a:endParaRPr/>
            </a:p>
          </p:txBody>
        </p:sp>
        <p:pic>
          <p:nvPicPr>
            <p:cNvPr id="17" name="object 17"/>
            <p:cNvPicPr/>
            <p:nvPr/>
          </p:nvPicPr>
          <p:blipFill>
            <a:blip r:embed="rId4" cstate="print"/>
            <a:stretch>
              <a:fillRect/>
            </a:stretch>
          </p:blipFill>
          <p:spPr>
            <a:xfrm>
              <a:off x="8283520" y="7659450"/>
              <a:ext cx="155272" cy="155283"/>
            </a:xfrm>
            <a:prstGeom prst="rect">
              <a:avLst/>
            </a:prstGeom>
          </p:spPr>
        </p:pic>
      </p:grpSp>
      <p:sp>
        <p:nvSpPr>
          <p:cNvPr id="18" name="TextBox 17">
            <a:extLst>
              <a:ext uri="{FF2B5EF4-FFF2-40B4-BE49-F238E27FC236}">
                <a16:creationId xmlns:a16="http://schemas.microsoft.com/office/drawing/2014/main" id="{55EEC7A9-F708-5C2D-B121-137318DE90C8}"/>
              </a:ext>
            </a:extLst>
          </p:cNvPr>
          <p:cNvSpPr txBox="1"/>
          <p:nvPr/>
        </p:nvSpPr>
        <p:spPr>
          <a:xfrm>
            <a:off x="1033010" y="2875324"/>
            <a:ext cx="9564302" cy="6135013"/>
          </a:xfrm>
          <a:prstGeom prst="rect">
            <a:avLst/>
          </a:prstGeom>
          <a:noFill/>
        </p:spPr>
        <p:txBody>
          <a:bodyPr wrap="square" lIns="91440" tIns="45720" rIns="91440" bIns="45720" rtlCol="0" anchor="t">
            <a:spAutoFit/>
          </a:bodyPr>
          <a:lstStyle/>
          <a:p>
            <a:pPr>
              <a:lnSpc>
                <a:spcPct val="107000"/>
              </a:lnSpc>
              <a:spcAft>
                <a:spcPts val="800"/>
              </a:spcAft>
            </a:pPr>
            <a:r>
              <a:rPr lang="en-GB" sz="3500" kern="100" dirty="0">
                <a:solidFill>
                  <a:srgbClr val="000000"/>
                </a:solidFill>
                <a:effectLst/>
                <a:latin typeface="Noto Sans"/>
                <a:ea typeface="Aptos" panose="020B0004020202020204" pitchFamily="34" charset="0"/>
                <a:cs typeface="Noto Sans"/>
              </a:rPr>
              <a:t>We are the only charity in the UK dedicated to funding hearing research. Since 2000, we have funded over £28 million of research and  supported 443 ground-breaking projects around the </a:t>
            </a:r>
            <a:r>
              <a:rPr lang="en-GB" sz="3500" kern="100" dirty="0">
                <a:solidFill>
                  <a:srgbClr val="000000"/>
                </a:solidFill>
                <a:latin typeface="Noto Sans"/>
                <a:ea typeface="Aptos" panose="020B0004020202020204" pitchFamily="34" charset="0"/>
                <a:cs typeface="Noto Sans"/>
              </a:rPr>
              <a:t>world</a:t>
            </a:r>
            <a:r>
              <a:rPr lang="en-GB" sz="3500" kern="100" dirty="0">
                <a:solidFill>
                  <a:srgbClr val="000000"/>
                </a:solidFill>
                <a:effectLst/>
                <a:latin typeface="Noto Sans"/>
                <a:ea typeface="Aptos" panose="020B0004020202020204" pitchFamily="34" charset="0"/>
                <a:cs typeface="Noto Sans"/>
              </a:rPr>
              <a:t>. </a:t>
            </a:r>
            <a:br>
              <a:rPr lang="en-GB" sz="3500" kern="100" dirty="0">
                <a:latin typeface="Noto Sans"/>
                <a:ea typeface="Aptos" panose="020B0004020202020204" pitchFamily="34" charset="0"/>
                <a:cs typeface="Noto Sans"/>
              </a:rPr>
            </a:br>
            <a:br>
              <a:rPr lang="en-GB" sz="3500" kern="100" dirty="0">
                <a:latin typeface="Noto Sans"/>
                <a:ea typeface="Aptos" panose="020B0004020202020204" pitchFamily="34" charset="0"/>
                <a:cs typeface="Noto Sans"/>
              </a:rPr>
            </a:br>
            <a:r>
              <a:rPr lang="en-GB" sz="3500" kern="100" dirty="0">
                <a:solidFill>
                  <a:srgbClr val="000000"/>
                </a:solidFill>
                <a:effectLst/>
                <a:latin typeface="Noto Sans"/>
                <a:ea typeface="Aptos" panose="020B0004020202020204" pitchFamily="34" charset="0"/>
                <a:cs typeface="Noto Sans"/>
              </a:rPr>
              <a:t>Our three areas of research focus on:</a:t>
            </a:r>
          </a:p>
          <a:p>
            <a:pPr marL="457200" indent="-457200">
              <a:lnSpc>
                <a:spcPct val="107000"/>
              </a:lnSpc>
              <a:spcAft>
                <a:spcPts val="800"/>
              </a:spcAft>
              <a:buFont typeface="Arial" panose="020B0604020202020204" pitchFamily="34" charset="0"/>
              <a:buChar char="•"/>
            </a:pPr>
            <a:r>
              <a:rPr lang="en-GB" sz="3500" kern="100" dirty="0">
                <a:solidFill>
                  <a:srgbClr val="000000"/>
                </a:solidFill>
                <a:latin typeface="Noto Sans" panose="020B0502040504020204" pitchFamily="34" charset="0"/>
                <a:ea typeface="Aptos" panose="020B0004020202020204" pitchFamily="34" charset="0"/>
              </a:rPr>
              <a:t>Restoring hearing</a:t>
            </a:r>
          </a:p>
          <a:p>
            <a:pPr marL="457200" indent="-457200">
              <a:lnSpc>
                <a:spcPct val="107000"/>
              </a:lnSpc>
              <a:spcAft>
                <a:spcPts val="800"/>
              </a:spcAft>
              <a:buFont typeface="Arial" panose="020B0604020202020204" pitchFamily="34" charset="0"/>
              <a:buChar char="•"/>
            </a:pPr>
            <a:r>
              <a:rPr lang="en-GB" sz="3500" kern="100" dirty="0">
                <a:solidFill>
                  <a:srgbClr val="000000"/>
                </a:solidFill>
                <a:effectLst/>
                <a:latin typeface="Noto Sans" panose="020B0502040504020204" pitchFamily="34" charset="0"/>
                <a:ea typeface="Aptos" panose="020B0004020202020204" pitchFamily="34" charset="0"/>
              </a:rPr>
              <a:t>Silencing tinnitus</a:t>
            </a:r>
          </a:p>
          <a:p>
            <a:pPr marL="457200" indent="-457200">
              <a:lnSpc>
                <a:spcPct val="107000"/>
              </a:lnSpc>
              <a:spcAft>
                <a:spcPts val="800"/>
              </a:spcAft>
              <a:buFont typeface="Arial" panose="020B0604020202020204" pitchFamily="34" charset="0"/>
              <a:buChar char="•"/>
            </a:pPr>
            <a:r>
              <a:rPr lang="en-GB" sz="3500" kern="100" dirty="0">
                <a:solidFill>
                  <a:srgbClr val="000000"/>
                </a:solidFill>
                <a:latin typeface="Noto Sans" panose="020B0502040504020204" pitchFamily="34" charset="0"/>
                <a:ea typeface="Aptos" panose="020B0004020202020204" pitchFamily="34" charset="0"/>
              </a:rPr>
              <a:t>Preventing hearing loss</a:t>
            </a:r>
            <a:endParaRPr lang="en-GB" sz="3500" dirty="0">
              <a:solidFill>
                <a:srgbClr val="000000"/>
              </a:solidFill>
              <a:effectLst/>
              <a:latin typeface="Noto Sans" panose="020B0502040504020204" pitchFamily="34" charset="0"/>
              <a:ea typeface="Aptos" panose="020B0004020202020204" pitchFamily="34" charset="0"/>
            </a:endParaRPr>
          </a:p>
        </p:txBody>
      </p:sp>
      <p:grpSp>
        <p:nvGrpSpPr>
          <p:cNvPr id="20" name="Group 19">
            <a:extLst>
              <a:ext uri="{FF2B5EF4-FFF2-40B4-BE49-F238E27FC236}">
                <a16:creationId xmlns:a16="http://schemas.microsoft.com/office/drawing/2014/main" id="{91E3A459-BB0F-0463-7F0D-502E13F04AC1}"/>
              </a:ext>
            </a:extLst>
          </p:cNvPr>
          <p:cNvGrpSpPr/>
          <p:nvPr/>
        </p:nvGrpSpPr>
        <p:grpSpPr>
          <a:xfrm>
            <a:off x="16755678" y="9654663"/>
            <a:ext cx="2455344" cy="758169"/>
            <a:chOff x="1308860" y="1308858"/>
            <a:chExt cx="2968088" cy="911204"/>
          </a:xfrm>
        </p:grpSpPr>
        <p:sp>
          <p:nvSpPr>
            <p:cNvPr id="21" name="object 20">
              <a:extLst>
                <a:ext uri="{FF2B5EF4-FFF2-40B4-BE49-F238E27FC236}">
                  <a16:creationId xmlns:a16="http://schemas.microsoft.com/office/drawing/2014/main" id="{44C80281-BD89-FCB8-2C7E-59B0C7446483}"/>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22" name="object 21">
              <a:extLst>
                <a:ext uri="{FF2B5EF4-FFF2-40B4-BE49-F238E27FC236}">
                  <a16:creationId xmlns:a16="http://schemas.microsoft.com/office/drawing/2014/main" id="{6B55560D-A63D-B141-9AA9-FF2896629476}"/>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23" name="object 22">
              <a:extLst>
                <a:ext uri="{FF2B5EF4-FFF2-40B4-BE49-F238E27FC236}">
                  <a16:creationId xmlns:a16="http://schemas.microsoft.com/office/drawing/2014/main" id="{8C0B5070-C8F3-13E8-EE6C-72DEB339F62B}"/>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4" name="object 23">
              <a:extLst>
                <a:ext uri="{FF2B5EF4-FFF2-40B4-BE49-F238E27FC236}">
                  <a16:creationId xmlns:a16="http://schemas.microsoft.com/office/drawing/2014/main" id="{F6273143-5C6C-4C05-CDC3-C2A00744A3EE}"/>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5" name="object 24">
              <a:extLst>
                <a:ext uri="{FF2B5EF4-FFF2-40B4-BE49-F238E27FC236}">
                  <a16:creationId xmlns:a16="http://schemas.microsoft.com/office/drawing/2014/main" id="{0533B395-32D3-AFF8-EA9B-A77FB40C6473}"/>
                </a:ext>
              </a:extLst>
            </p:cNvPr>
            <p:cNvPicPr/>
            <p:nvPr/>
          </p:nvPicPr>
          <p:blipFill>
            <a:blip r:embed="rId5" cstate="print"/>
            <a:stretch>
              <a:fillRect/>
            </a:stretch>
          </p:blipFill>
          <p:spPr>
            <a:xfrm>
              <a:off x="1561247" y="1810359"/>
              <a:ext cx="81369" cy="81400"/>
            </a:xfrm>
            <a:prstGeom prst="rect">
              <a:avLst/>
            </a:prstGeom>
          </p:spPr>
        </p:pic>
        <p:pic>
          <p:nvPicPr>
            <p:cNvPr id="26" name="object 25">
              <a:extLst>
                <a:ext uri="{FF2B5EF4-FFF2-40B4-BE49-F238E27FC236}">
                  <a16:creationId xmlns:a16="http://schemas.microsoft.com/office/drawing/2014/main" id="{2F2662F6-D6CB-6E7C-0793-564E6F71B40B}"/>
                </a:ext>
              </a:extLst>
            </p:cNvPr>
            <p:cNvPicPr/>
            <p:nvPr/>
          </p:nvPicPr>
          <p:blipFill>
            <a:blip r:embed="rId6" cstate="print"/>
            <a:stretch>
              <a:fillRect/>
            </a:stretch>
          </p:blipFill>
          <p:spPr>
            <a:xfrm>
              <a:off x="1561247" y="2138431"/>
              <a:ext cx="81369" cy="81400"/>
            </a:xfrm>
            <a:prstGeom prst="rect">
              <a:avLst/>
            </a:prstGeom>
          </p:spPr>
        </p:pic>
        <p:pic>
          <p:nvPicPr>
            <p:cNvPr id="27" name="object 26">
              <a:extLst>
                <a:ext uri="{FF2B5EF4-FFF2-40B4-BE49-F238E27FC236}">
                  <a16:creationId xmlns:a16="http://schemas.microsoft.com/office/drawing/2014/main" id="{07DBB511-129B-EEAC-2B64-1655693E976E}"/>
                </a:ext>
              </a:extLst>
            </p:cNvPr>
            <p:cNvPicPr/>
            <p:nvPr/>
          </p:nvPicPr>
          <p:blipFill>
            <a:blip r:embed="rId7" cstate="print"/>
            <a:stretch>
              <a:fillRect/>
            </a:stretch>
          </p:blipFill>
          <p:spPr>
            <a:xfrm>
              <a:off x="2289135" y="1936574"/>
              <a:ext cx="1987813" cy="228265"/>
            </a:xfrm>
            <a:prstGeom prst="rect">
              <a:avLst/>
            </a:prstGeom>
          </p:spPr>
        </p:pic>
        <p:grpSp>
          <p:nvGrpSpPr>
            <p:cNvPr id="28" name="object 27">
              <a:extLst>
                <a:ext uri="{FF2B5EF4-FFF2-40B4-BE49-F238E27FC236}">
                  <a16:creationId xmlns:a16="http://schemas.microsoft.com/office/drawing/2014/main" id="{72EC9B8E-B6CD-D08C-856C-3AAE5A417617}"/>
                </a:ext>
              </a:extLst>
            </p:cNvPr>
            <p:cNvGrpSpPr/>
            <p:nvPr/>
          </p:nvGrpSpPr>
          <p:grpSpPr>
            <a:xfrm>
              <a:off x="2282499" y="1414772"/>
              <a:ext cx="1633751" cy="460907"/>
              <a:chOff x="2282499" y="1414772"/>
              <a:chExt cx="1633751" cy="460907"/>
            </a:xfrm>
          </p:grpSpPr>
          <p:pic>
            <p:nvPicPr>
              <p:cNvPr id="30" name="object 28">
                <a:extLst>
                  <a:ext uri="{FF2B5EF4-FFF2-40B4-BE49-F238E27FC236}">
                    <a16:creationId xmlns:a16="http://schemas.microsoft.com/office/drawing/2014/main" id="{66842DC1-3063-0C42-8A03-BE9D9174FFE5}"/>
                  </a:ext>
                </a:extLst>
              </p:cNvPr>
              <p:cNvPicPr/>
              <p:nvPr/>
            </p:nvPicPr>
            <p:blipFill>
              <a:blip r:embed="rId8" cstate="print"/>
              <a:stretch>
                <a:fillRect/>
              </a:stretch>
            </p:blipFill>
            <p:spPr>
              <a:xfrm>
                <a:off x="2282499" y="1680345"/>
                <a:ext cx="1633751" cy="195334"/>
              </a:xfrm>
              <a:prstGeom prst="rect">
                <a:avLst/>
              </a:prstGeom>
            </p:spPr>
          </p:pic>
          <p:pic>
            <p:nvPicPr>
              <p:cNvPr id="31" name="object 29">
                <a:extLst>
                  <a:ext uri="{FF2B5EF4-FFF2-40B4-BE49-F238E27FC236}">
                    <a16:creationId xmlns:a16="http://schemas.microsoft.com/office/drawing/2014/main" id="{AABCBCBF-0EDD-D8CC-1F57-379F58CFA50E}"/>
                  </a:ext>
                </a:extLst>
              </p:cNvPr>
              <p:cNvPicPr/>
              <p:nvPr/>
            </p:nvPicPr>
            <p:blipFill>
              <a:blip r:embed="rId9" cstate="print"/>
              <a:stretch>
                <a:fillRect/>
              </a:stretch>
            </p:blipFill>
            <p:spPr>
              <a:xfrm>
                <a:off x="2285695" y="1414772"/>
                <a:ext cx="1563952" cy="228265"/>
              </a:xfrm>
              <a:prstGeom prst="rect">
                <a:avLst/>
              </a:prstGeom>
            </p:spPr>
          </p:pic>
        </p:grpSp>
        <p:sp>
          <p:nvSpPr>
            <p:cNvPr id="29" name="object 30">
              <a:extLst>
                <a:ext uri="{FF2B5EF4-FFF2-40B4-BE49-F238E27FC236}">
                  <a16:creationId xmlns:a16="http://schemas.microsoft.com/office/drawing/2014/main" id="{71C8F4A9-02D2-A8C5-A857-AA355A5D57F9}"/>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32" name="object 18">
            <a:extLst>
              <a:ext uri="{FF2B5EF4-FFF2-40B4-BE49-F238E27FC236}">
                <a16:creationId xmlns:a16="http://schemas.microsoft.com/office/drawing/2014/main" id="{1E79B036-A023-9E4A-F632-B014C9DCD570}"/>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RESEARCH</a:t>
            </a:r>
            <a:endParaRPr lang="en-US">
              <a:solidFill>
                <a:srgbClr val="22356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 name="object 3"/>
          <p:cNvSpPr/>
          <p:nvPr/>
        </p:nvSpPr>
        <p:spPr>
          <a:xfrm>
            <a:off x="16692061" y="9194373"/>
            <a:ext cx="286385" cy="375285"/>
          </a:xfrm>
          <a:custGeom>
            <a:avLst/>
            <a:gdLst/>
            <a:ahLst/>
            <a:cxnLst/>
            <a:rect l="l" t="t" r="r" b="b"/>
            <a:pathLst>
              <a:path w="286384" h="375284">
                <a:moveTo>
                  <a:pt x="21088" y="0"/>
                </a:moveTo>
                <a:lnTo>
                  <a:pt x="0" y="0"/>
                </a:lnTo>
                <a:lnTo>
                  <a:pt x="0" y="368596"/>
                </a:lnTo>
                <a:lnTo>
                  <a:pt x="67181" y="368596"/>
                </a:lnTo>
                <a:lnTo>
                  <a:pt x="67181" y="148341"/>
                </a:lnTo>
                <a:lnTo>
                  <a:pt x="264693" y="375224"/>
                </a:lnTo>
                <a:lnTo>
                  <a:pt x="286284" y="375224"/>
                </a:lnTo>
                <a:lnTo>
                  <a:pt x="286284" y="6628"/>
                </a:lnTo>
                <a:lnTo>
                  <a:pt x="219113" y="6628"/>
                </a:lnTo>
                <a:lnTo>
                  <a:pt x="219113" y="225218"/>
                </a:lnTo>
                <a:lnTo>
                  <a:pt x="21088" y="0"/>
                </a:lnTo>
                <a:close/>
              </a:path>
            </a:pathLst>
          </a:custGeom>
          <a:solidFill>
            <a:srgbClr val="4E5437"/>
          </a:solidFill>
        </p:spPr>
        <p:txBody>
          <a:bodyPr wrap="square" lIns="0" tIns="0" rIns="0" bIns="0" rtlCol="0"/>
          <a:lstStyle/>
          <a:p>
            <a:endParaRPr/>
          </a:p>
        </p:txBody>
      </p:sp>
      <p:sp>
        <p:nvSpPr>
          <p:cNvPr id="4" name="object 4"/>
          <p:cNvSpPr/>
          <p:nvPr/>
        </p:nvSpPr>
        <p:spPr>
          <a:xfrm>
            <a:off x="16355522" y="9637727"/>
            <a:ext cx="67310" cy="362585"/>
          </a:xfrm>
          <a:custGeom>
            <a:avLst/>
            <a:gdLst/>
            <a:ahLst/>
            <a:cxnLst/>
            <a:rect l="l" t="t" r="r" b="b"/>
            <a:pathLst>
              <a:path w="67309" h="362584">
                <a:moveTo>
                  <a:pt x="67181" y="0"/>
                </a:moveTo>
                <a:lnTo>
                  <a:pt x="0" y="0"/>
                </a:lnTo>
                <a:lnTo>
                  <a:pt x="0" y="361968"/>
                </a:lnTo>
                <a:lnTo>
                  <a:pt x="67181" y="361968"/>
                </a:lnTo>
                <a:lnTo>
                  <a:pt x="67181" y="0"/>
                </a:lnTo>
                <a:close/>
              </a:path>
            </a:pathLst>
          </a:custGeom>
          <a:solidFill>
            <a:srgbClr val="4E5437"/>
          </a:solidFill>
        </p:spPr>
        <p:txBody>
          <a:bodyPr wrap="square" lIns="0" tIns="0" rIns="0" bIns="0" rtlCol="0"/>
          <a:lstStyle/>
          <a:p>
            <a:endParaRPr/>
          </a:p>
        </p:txBody>
      </p:sp>
      <p:sp>
        <p:nvSpPr>
          <p:cNvPr id="5" name="object 5"/>
          <p:cNvSpPr/>
          <p:nvPr/>
        </p:nvSpPr>
        <p:spPr>
          <a:xfrm>
            <a:off x="16355528" y="9201011"/>
            <a:ext cx="274955" cy="362585"/>
          </a:xfrm>
          <a:custGeom>
            <a:avLst/>
            <a:gdLst/>
            <a:ahLst/>
            <a:cxnLst/>
            <a:rect l="l" t="t" r="r" b="b"/>
            <a:pathLst>
              <a:path w="274955" h="362584">
                <a:moveTo>
                  <a:pt x="122017" y="0"/>
                </a:moveTo>
                <a:lnTo>
                  <a:pt x="0" y="0"/>
                </a:lnTo>
                <a:lnTo>
                  <a:pt x="0" y="361968"/>
                </a:lnTo>
                <a:lnTo>
                  <a:pt x="67170" y="361968"/>
                </a:lnTo>
                <a:lnTo>
                  <a:pt x="67170" y="233385"/>
                </a:lnTo>
                <a:lnTo>
                  <a:pt x="192104" y="233385"/>
                </a:lnTo>
                <a:lnTo>
                  <a:pt x="183031" y="219197"/>
                </a:lnTo>
                <a:lnTo>
                  <a:pt x="184151" y="218600"/>
                </a:lnTo>
                <a:lnTo>
                  <a:pt x="209161" y="200440"/>
                </a:lnTo>
                <a:lnTo>
                  <a:pt x="227667" y="176759"/>
                </a:lnTo>
                <a:lnTo>
                  <a:pt x="230419" y="169973"/>
                </a:lnTo>
                <a:lnTo>
                  <a:pt x="67170" y="169973"/>
                </a:lnTo>
                <a:lnTo>
                  <a:pt x="67170" y="63411"/>
                </a:lnTo>
                <a:lnTo>
                  <a:pt x="231577" y="63411"/>
                </a:lnTo>
                <a:lnTo>
                  <a:pt x="224044" y="49471"/>
                </a:lnTo>
                <a:lnTo>
                  <a:pt x="209072" y="32281"/>
                </a:lnTo>
                <a:lnTo>
                  <a:pt x="190953" y="18199"/>
                </a:lnTo>
                <a:lnTo>
                  <a:pt x="170354" y="8107"/>
                </a:lnTo>
                <a:lnTo>
                  <a:pt x="147350" y="2031"/>
                </a:lnTo>
                <a:lnTo>
                  <a:pt x="122017" y="0"/>
                </a:lnTo>
                <a:close/>
              </a:path>
              <a:path w="274955" h="362584">
                <a:moveTo>
                  <a:pt x="192104" y="233385"/>
                </a:moveTo>
                <a:lnTo>
                  <a:pt x="115368" y="233385"/>
                </a:lnTo>
                <a:lnTo>
                  <a:pt x="198925" y="361968"/>
                </a:lnTo>
                <a:lnTo>
                  <a:pt x="274337" y="361968"/>
                </a:lnTo>
                <a:lnTo>
                  <a:pt x="192104" y="233385"/>
                </a:lnTo>
                <a:close/>
              </a:path>
              <a:path w="274955" h="362584">
                <a:moveTo>
                  <a:pt x="231577" y="63411"/>
                </a:moveTo>
                <a:lnTo>
                  <a:pt x="122017" y="63411"/>
                </a:lnTo>
                <a:lnTo>
                  <a:pt x="143405" y="67234"/>
                </a:lnTo>
                <a:lnTo>
                  <a:pt x="159934" y="78023"/>
                </a:lnTo>
                <a:lnTo>
                  <a:pt x="170593" y="94757"/>
                </a:lnTo>
                <a:lnTo>
                  <a:pt x="174371" y="116415"/>
                </a:lnTo>
                <a:lnTo>
                  <a:pt x="170732" y="138716"/>
                </a:lnTo>
                <a:lnTo>
                  <a:pt x="160304" y="155579"/>
                </a:lnTo>
                <a:lnTo>
                  <a:pt x="143820" y="166249"/>
                </a:lnTo>
                <a:lnTo>
                  <a:pt x="122017" y="169973"/>
                </a:lnTo>
                <a:lnTo>
                  <a:pt x="230419" y="169973"/>
                </a:lnTo>
                <a:lnTo>
                  <a:pt x="239149" y="148452"/>
                </a:lnTo>
                <a:lnTo>
                  <a:pt x="243092" y="116415"/>
                </a:lnTo>
                <a:lnTo>
                  <a:pt x="240995" y="91392"/>
                </a:lnTo>
                <a:lnTo>
                  <a:pt x="234665" y="69126"/>
                </a:lnTo>
                <a:lnTo>
                  <a:pt x="231577" y="63411"/>
                </a:lnTo>
                <a:close/>
              </a:path>
            </a:pathLst>
          </a:custGeom>
          <a:solidFill>
            <a:srgbClr val="4E5437"/>
          </a:solidFill>
        </p:spPr>
        <p:txBody>
          <a:bodyPr wrap="square" lIns="0" tIns="0" rIns="0" bIns="0" rtlCol="0"/>
          <a:lstStyle/>
          <a:p>
            <a:endParaRPr/>
          </a:p>
        </p:txBody>
      </p:sp>
      <p:sp>
        <p:nvSpPr>
          <p:cNvPr id="6" name="object 6"/>
          <p:cNvSpPr/>
          <p:nvPr/>
        </p:nvSpPr>
        <p:spPr>
          <a:xfrm>
            <a:off x="16692055" y="9637721"/>
            <a:ext cx="294005" cy="362585"/>
          </a:xfrm>
          <a:custGeom>
            <a:avLst/>
            <a:gdLst/>
            <a:ahLst/>
            <a:cxnLst/>
            <a:rect l="l" t="t" r="r" b="b"/>
            <a:pathLst>
              <a:path w="294005" h="362584">
                <a:moveTo>
                  <a:pt x="109787" y="0"/>
                </a:moveTo>
                <a:lnTo>
                  <a:pt x="0" y="0"/>
                </a:lnTo>
                <a:lnTo>
                  <a:pt x="0" y="361968"/>
                </a:lnTo>
                <a:lnTo>
                  <a:pt x="109787" y="361968"/>
                </a:lnTo>
                <a:lnTo>
                  <a:pt x="148315" y="358757"/>
                </a:lnTo>
                <a:lnTo>
                  <a:pt x="214526" y="333201"/>
                </a:lnTo>
                <a:lnTo>
                  <a:pt x="253505" y="296901"/>
                </a:lnTo>
                <a:lnTo>
                  <a:pt x="67181" y="296901"/>
                </a:lnTo>
                <a:lnTo>
                  <a:pt x="67181" y="65076"/>
                </a:lnTo>
                <a:lnTo>
                  <a:pt x="255734" y="65076"/>
                </a:lnTo>
                <a:lnTo>
                  <a:pt x="242505" y="49380"/>
                </a:lnTo>
                <a:lnTo>
                  <a:pt x="214930" y="27644"/>
                </a:lnTo>
                <a:lnTo>
                  <a:pt x="183771" y="12227"/>
                </a:lnTo>
                <a:lnTo>
                  <a:pt x="148800" y="3042"/>
                </a:lnTo>
                <a:lnTo>
                  <a:pt x="109787" y="0"/>
                </a:lnTo>
                <a:close/>
              </a:path>
              <a:path w="294005" h="362584">
                <a:moveTo>
                  <a:pt x="255734" y="65076"/>
                </a:moveTo>
                <a:lnTo>
                  <a:pt x="109284" y="65076"/>
                </a:lnTo>
                <a:lnTo>
                  <a:pt x="157161" y="73057"/>
                </a:lnTo>
                <a:lnTo>
                  <a:pt x="193355" y="95926"/>
                </a:lnTo>
                <a:lnTo>
                  <a:pt x="216253" y="132070"/>
                </a:lnTo>
                <a:lnTo>
                  <a:pt x="224244" y="179879"/>
                </a:lnTo>
                <a:lnTo>
                  <a:pt x="222254" y="204988"/>
                </a:lnTo>
                <a:lnTo>
                  <a:pt x="206411" y="247687"/>
                </a:lnTo>
                <a:lnTo>
                  <a:pt x="175414" y="279113"/>
                </a:lnTo>
                <a:lnTo>
                  <a:pt x="133897" y="294944"/>
                </a:lnTo>
                <a:lnTo>
                  <a:pt x="109284" y="296901"/>
                </a:lnTo>
                <a:lnTo>
                  <a:pt x="253505" y="296901"/>
                </a:lnTo>
                <a:lnTo>
                  <a:pt x="264442" y="283574"/>
                </a:lnTo>
                <a:lnTo>
                  <a:pt x="280542" y="252530"/>
                </a:lnTo>
                <a:lnTo>
                  <a:pt x="290236" y="217926"/>
                </a:lnTo>
                <a:lnTo>
                  <a:pt x="293477" y="179879"/>
                </a:lnTo>
                <a:lnTo>
                  <a:pt x="290337" y="141021"/>
                </a:lnTo>
                <a:lnTo>
                  <a:pt x="280855" y="106470"/>
                </a:lnTo>
                <a:lnTo>
                  <a:pt x="264941" y="75999"/>
                </a:lnTo>
                <a:lnTo>
                  <a:pt x="255734" y="65076"/>
                </a:lnTo>
                <a:close/>
              </a:path>
            </a:pathLst>
          </a:custGeom>
          <a:solidFill>
            <a:srgbClr val="4E5437"/>
          </a:solidFill>
        </p:spPr>
        <p:txBody>
          <a:bodyPr wrap="square" lIns="0" tIns="0" rIns="0" bIns="0" rtlCol="0"/>
          <a:lstStyle/>
          <a:p>
            <a:endParaRPr/>
          </a:p>
        </p:txBody>
      </p:sp>
      <p:pic>
        <p:nvPicPr>
          <p:cNvPr id="7" name="object 7"/>
          <p:cNvPicPr/>
          <p:nvPr/>
        </p:nvPicPr>
        <p:blipFill>
          <a:blip r:embed="rId5" cstate="print"/>
          <a:stretch>
            <a:fillRect/>
          </a:stretch>
        </p:blipFill>
        <p:spPr>
          <a:xfrm>
            <a:off x="16562976" y="9637717"/>
            <a:ext cx="66888" cy="71955"/>
          </a:xfrm>
          <a:prstGeom prst="rect">
            <a:avLst/>
          </a:prstGeom>
        </p:spPr>
      </p:pic>
      <p:pic>
        <p:nvPicPr>
          <p:cNvPr id="8" name="object 8"/>
          <p:cNvPicPr/>
          <p:nvPr/>
        </p:nvPicPr>
        <p:blipFill>
          <a:blip r:embed="rId5" cstate="print"/>
          <a:stretch>
            <a:fillRect/>
          </a:stretch>
        </p:blipFill>
        <p:spPr>
          <a:xfrm>
            <a:off x="16562976" y="9927740"/>
            <a:ext cx="66888" cy="71955"/>
          </a:xfrm>
          <a:prstGeom prst="rect">
            <a:avLst/>
          </a:prstGeom>
        </p:spPr>
      </p:pic>
      <p:pic>
        <p:nvPicPr>
          <p:cNvPr id="9" name="object 9"/>
          <p:cNvPicPr/>
          <p:nvPr/>
        </p:nvPicPr>
        <p:blipFill>
          <a:blip r:embed="rId6" cstate="print"/>
          <a:stretch>
            <a:fillRect/>
          </a:stretch>
        </p:blipFill>
        <p:spPr>
          <a:xfrm>
            <a:off x="17161293" y="9749290"/>
            <a:ext cx="1633950" cy="201794"/>
          </a:xfrm>
          <a:prstGeom prst="rect">
            <a:avLst/>
          </a:prstGeom>
        </p:spPr>
      </p:pic>
      <p:grpSp>
        <p:nvGrpSpPr>
          <p:cNvPr id="10" name="object 10"/>
          <p:cNvGrpSpPr/>
          <p:nvPr/>
        </p:nvGrpSpPr>
        <p:grpSpPr>
          <a:xfrm>
            <a:off x="17155834" y="9288002"/>
            <a:ext cx="1343025" cy="407670"/>
            <a:chOff x="17155834" y="9288002"/>
            <a:chExt cx="1343025" cy="407670"/>
          </a:xfrm>
        </p:grpSpPr>
        <p:pic>
          <p:nvPicPr>
            <p:cNvPr id="11" name="object 11"/>
            <p:cNvPicPr/>
            <p:nvPr/>
          </p:nvPicPr>
          <p:blipFill>
            <a:blip r:embed="rId7" cstate="print"/>
            <a:stretch>
              <a:fillRect/>
            </a:stretch>
          </p:blipFill>
          <p:spPr>
            <a:xfrm>
              <a:off x="17155834" y="9522770"/>
              <a:ext cx="1342911" cy="172696"/>
            </a:xfrm>
            <a:prstGeom prst="rect">
              <a:avLst/>
            </a:prstGeom>
          </p:spPr>
        </p:pic>
        <p:pic>
          <p:nvPicPr>
            <p:cNvPr id="12" name="object 12"/>
            <p:cNvPicPr/>
            <p:nvPr/>
          </p:nvPicPr>
          <p:blipFill>
            <a:blip r:embed="rId8" cstate="print"/>
            <a:stretch>
              <a:fillRect/>
            </a:stretch>
          </p:blipFill>
          <p:spPr>
            <a:xfrm>
              <a:off x="17158464" y="9288002"/>
              <a:ext cx="1285542" cy="201805"/>
            </a:xfrm>
            <a:prstGeom prst="rect">
              <a:avLst/>
            </a:prstGeom>
          </p:spPr>
        </p:pic>
      </p:grpSp>
      <p:sp>
        <p:nvSpPr>
          <p:cNvPr id="13" name="object 13"/>
          <p:cNvSpPr/>
          <p:nvPr/>
        </p:nvSpPr>
        <p:spPr>
          <a:xfrm>
            <a:off x="17057858" y="9198850"/>
            <a:ext cx="22225" cy="801370"/>
          </a:xfrm>
          <a:custGeom>
            <a:avLst/>
            <a:gdLst/>
            <a:ahLst/>
            <a:cxnLst/>
            <a:rect l="l" t="t" r="r" b="b"/>
            <a:pathLst>
              <a:path w="22225" h="801370">
                <a:moveTo>
                  <a:pt x="21810" y="0"/>
                </a:moveTo>
                <a:lnTo>
                  <a:pt x="0" y="0"/>
                </a:lnTo>
                <a:lnTo>
                  <a:pt x="0" y="800844"/>
                </a:lnTo>
                <a:lnTo>
                  <a:pt x="21810" y="800844"/>
                </a:lnTo>
                <a:lnTo>
                  <a:pt x="21810" y="0"/>
                </a:lnTo>
                <a:close/>
              </a:path>
            </a:pathLst>
          </a:custGeom>
          <a:solidFill>
            <a:srgbClr val="4E5437"/>
          </a:solidFill>
        </p:spPr>
        <p:txBody>
          <a:bodyPr wrap="square" lIns="0" tIns="0" rIns="0" bIns="0" rtlCol="0"/>
          <a:lstStyle/>
          <a:p>
            <a:endParaRPr/>
          </a:p>
        </p:txBody>
      </p:sp>
      <p:sp>
        <p:nvSpPr>
          <p:cNvPr id="21" name="TextBox 20">
            <a:extLst>
              <a:ext uri="{FF2B5EF4-FFF2-40B4-BE49-F238E27FC236}">
                <a16:creationId xmlns:a16="http://schemas.microsoft.com/office/drawing/2014/main" id="{D5DB637C-7C4E-AA77-D678-68DBB6A0286C}"/>
              </a:ext>
            </a:extLst>
          </p:cNvPr>
          <p:cNvSpPr txBox="1"/>
          <p:nvPr/>
        </p:nvSpPr>
        <p:spPr>
          <a:xfrm>
            <a:off x="1033009" y="2729763"/>
            <a:ext cx="9282369" cy="6955750"/>
          </a:xfrm>
          <a:prstGeom prst="rect">
            <a:avLst/>
          </a:prstGeom>
          <a:noFill/>
        </p:spPr>
        <p:txBody>
          <a:bodyPr wrap="square" rtlCol="0">
            <a:spAutoFit/>
          </a:bodyPr>
          <a:lstStyle/>
          <a:p>
            <a:pPr algn="l">
              <a:spcAft>
                <a:spcPts val="1500"/>
              </a:spcAft>
              <a:buNone/>
            </a:pPr>
            <a:r>
              <a:rPr lang="en-GB" sz="3600" b="0" i="0">
                <a:solidFill>
                  <a:srgbClr val="000000"/>
                </a:solidFill>
                <a:effectLst/>
                <a:latin typeface="Noto Sans" panose="020B0502040504020204" pitchFamily="34" charset="0"/>
              </a:rPr>
              <a:t>RNID Near You can be found in community venues and sometimes as ‘pop-up’ spaces appearing on a temporary basis on a high street or in a shopping centre. We can support with:</a:t>
            </a:r>
          </a:p>
          <a:p>
            <a:pPr marL="571500" indent="-571500" algn="l">
              <a:spcAft>
                <a:spcPts val="1500"/>
              </a:spcAft>
              <a:buFont typeface="Arial" panose="020B0604020202020204" pitchFamily="34" charset="0"/>
              <a:buChar char="•"/>
            </a:pPr>
            <a:r>
              <a:rPr lang="en-GB" sz="3600" b="0" i="0">
                <a:solidFill>
                  <a:srgbClr val="000000"/>
                </a:solidFill>
                <a:effectLst/>
                <a:latin typeface="Noto Sans" panose="020B0502040504020204" pitchFamily="34" charset="0"/>
              </a:rPr>
              <a:t>Maintenance and re-tubing of NHS hearing aids, replacement batteries</a:t>
            </a:r>
          </a:p>
          <a:p>
            <a:pPr marL="571500" indent="-571500" algn="l">
              <a:spcAft>
                <a:spcPts val="1500"/>
              </a:spcAft>
              <a:buFont typeface="Arial" panose="020B0604020202020204" pitchFamily="34" charset="0"/>
              <a:buChar char="•"/>
            </a:pPr>
            <a:r>
              <a:rPr lang="en-GB" sz="3600">
                <a:solidFill>
                  <a:srgbClr val="000000"/>
                </a:solidFill>
                <a:latin typeface="Noto Sans" panose="020B0502040504020204" pitchFamily="34" charset="0"/>
              </a:rPr>
              <a:t>Information and support on managing hearing loss and hearing aids</a:t>
            </a:r>
          </a:p>
          <a:p>
            <a:pPr marL="571500" indent="-571500" algn="l">
              <a:spcAft>
                <a:spcPts val="1500"/>
              </a:spcAft>
              <a:buFont typeface="Arial" panose="020B0604020202020204" pitchFamily="34" charset="0"/>
              <a:buChar char="•"/>
            </a:pPr>
            <a:r>
              <a:rPr lang="en-GB" sz="3600">
                <a:solidFill>
                  <a:srgbClr val="000000"/>
                </a:solidFill>
                <a:latin typeface="Noto Sans" panose="020B0502040504020204" pitchFamily="34" charset="0"/>
              </a:rPr>
              <a:t>Signposting to other support services</a:t>
            </a:r>
          </a:p>
          <a:p>
            <a:pPr marL="571500" indent="-571500" algn="l">
              <a:spcAft>
                <a:spcPts val="1500"/>
              </a:spcAft>
              <a:buFont typeface="Arial" panose="020B0604020202020204" pitchFamily="34" charset="0"/>
              <a:buChar char="•"/>
            </a:pPr>
            <a:r>
              <a:rPr lang="en-GB" sz="3600">
                <a:solidFill>
                  <a:srgbClr val="000000"/>
                </a:solidFill>
                <a:latin typeface="Noto Sans" panose="020B0502040504020204" pitchFamily="34" charset="0"/>
              </a:rPr>
              <a:t>Hearing checks</a:t>
            </a:r>
          </a:p>
        </p:txBody>
      </p:sp>
      <p:sp>
        <p:nvSpPr>
          <p:cNvPr id="22" name="object 18">
            <a:extLst>
              <a:ext uri="{FF2B5EF4-FFF2-40B4-BE49-F238E27FC236}">
                <a16:creationId xmlns:a16="http://schemas.microsoft.com/office/drawing/2014/main" id="{5890F5A4-9B31-1394-7133-066D3F792D6F}"/>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RNID NEAR YOU</a:t>
            </a:r>
            <a:endParaRPr lang="en-US">
              <a:solidFill>
                <a:srgbClr val="223562"/>
              </a:solidFill>
            </a:endParaRPr>
          </a:p>
        </p:txBody>
      </p:sp>
      <p:pic>
        <p:nvPicPr>
          <p:cNvPr id="2" name="RNID-Near-You-remix">
            <a:hlinkClick r:id="" action="ppaction://media"/>
            <a:extLst>
              <a:ext uri="{FF2B5EF4-FFF2-40B4-BE49-F238E27FC236}">
                <a16:creationId xmlns:a16="http://schemas.microsoft.com/office/drawing/2014/main" id="{62E036A1-CA73-A758-046A-97595F228746}"/>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0587796" y="2429444"/>
            <a:ext cx="8962509" cy="50414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 name="object 3"/>
          <p:cNvSpPr/>
          <p:nvPr/>
        </p:nvSpPr>
        <p:spPr>
          <a:xfrm>
            <a:off x="16692061" y="9194373"/>
            <a:ext cx="286385" cy="375285"/>
          </a:xfrm>
          <a:custGeom>
            <a:avLst/>
            <a:gdLst/>
            <a:ahLst/>
            <a:cxnLst/>
            <a:rect l="l" t="t" r="r" b="b"/>
            <a:pathLst>
              <a:path w="286384" h="375284">
                <a:moveTo>
                  <a:pt x="21088" y="0"/>
                </a:moveTo>
                <a:lnTo>
                  <a:pt x="0" y="0"/>
                </a:lnTo>
                <a:lnTo>
                  <a:pt x="0" y="368596"/>
                </a:lnTo>
                <a:lnTo>
                  <a:pt x="67181" y="368596"/>
                </a:lnTo>
                <a:lnTo>
                  <a:pt x="67181" y="148341"/>
                </a:lnTo>
                <a:lnTo>
                  <a:pt x="264693" y="375224"/>
                </a:lnTo>
                <a:lnTo>
                  <a:pt x="286284" y="375224"/>
                </a:lnTo>
                <a:lnTo>
                  <a:pt x="286284" y="6628"/>
                </a:lnTo>
                <a:lnTo>
                  <a:pt x="219113" y="6628"/>
                </a:lnTo>
                <a:lnTo>
                  <a:pt x="219113" y="225218"/>
                </a:lnTo>
                <a:lnTo>
                  <a:pt x="21088" y="0"/>
                </a:lnTo>
                <a:close/>
              </a:path>
            </a:pathLst>
          </a:custGeom>
          <a:solidFill>
            <a:srgbClr val="4E5437"/>
          </a:solidFill>
        </p:spPr>
        <p:txBody>
          <a:bodyPr wrap="square" lIns="0" tIns="0" rIns="0" bIns="0" rtlCol="0"/>
          <a:lstStyle/>
          <a:p>
            <a:endParaRPr/>
          </a:p>
        </p:txBody>
      </p:sp>
      <p:sp>
        <p:nvSpPr>
          <p:cNvPr id="4" name="object 4"/>
          <p:cNvSpPr/>
          <p:nvPr/>
        </p:nvSpPr>
        <p:spPr>
          <a:xfrm>
            <a:off x="16355522" y="9637727"/>
            <a:ext cx="67310" cy="362585"/>
          </a:xfrm>
          <a:custGeom>
            <a:avLst/>
            <a:gdLst/>
            <a:ahLst/>
            <a:cxnLst/>
            <a:rect l="l" t="t" r="r" b="b"/>
            <a:pathLst>
              <a:path w="67309" h="362584">
                <a:moveTo>
                  <a:pt x="67181" y="0"/>
                </a:moveTo>
                <a:lnTo>
                  <a:pt x="0" y="0"/>
                </a:lnTo>
                <a:lnTo>
                  <a:pt x="0" y="361968"/>
                </a:lnTo>
                <a:lnTo>
                  <a:pt x="67181" y="361968"/>
                </a:lnTo>
                <a:lnTo>
                  <a:pt x="67181" y="0"/>
                </a:lnTo>
                <a:close/>
              </a:path>
            </a:pathLst>
          </a:custGeom>
          <a:solidFill>
            <a:srgbClr val="4E5437"/>
          </a:solidFill>
        </p:spPr>
        <p:txBody>
          <a:bodyPr wrap="square" lIns="0" tIns="0" rIns="0" bIns="0" rtlCol="0"/>
          <a:lstStyle/>
          <a:p>
            <a:endParaRPr/>
          </a:p>
        </p:txBody>
      </p:sp>
      <p:sp>
        <p:nvSpPr>
          <p:cNvPr id="5" name="object 5"/>
          <p:cNvSpPr/>
          <p:nvPr/>
        </p:nvSpPr>
        <p:spPr>
          <a:xfrm>
            <a:off x="16355528" y="9201011"/>
            <a:ext cx="274955" cy="362585"/>
          </a:xfrm>
          <a:custGeom>
            <a:avLst/>
            <a:gdLst/>
            <a:ahLst/>
            <a:cxnLst/>
            <a:rect l="l" t="t" r="r" b="b"/>
            <a:pathLst>
              <a:path w="274955" h="362584">
                <a:moveTo>
                  <a:pt x="122017" y="0"/>
                </a:moveTo>
                <a:lnTo>
                  <a:pt x="0" y="0"/>
                </a:lnTo>
                <a:lnTo>
                  <a:pt x="0" y="361968"/>
                </a:lnTo>
                <a:lnTo>
                  <a:pt x="67170" y="361968"/>
                </a:lnTo>
                <a:lnTo>
                  <a:pt x="67170" y="233385"/>
                </a:lnTo>
                <a:lnTo>
                  <a:pt x="192104" y="233385"/>
                </a:lnTo>
                <a:lnTo>
                  <a:pt x="183031" y="219197"/>
                </a:lnTo>
                <a:lnTo>
                  <a:pt x="184151" y="218600"/>
                </a:lnTo>
                <a:lnTo>
                  <a:pt x="209161" y="200440"/>
                </a:lnTo>
                <a:lnTo>
                  <a:pt x="227667" y="176759"/>
                </a:lnTo>
                <a:lnTo>
                  <a:pt x="230419" y="169973"/>
                </a:lnTo>
                <a:lnTo>
                  <a:pt x="67170" y="169973"/>
                </a:lnTo>
                <a:lnTo>
                  <a:pt x="67170" y="63411"/>
                </a:lnTo>
                <a:lnTo>
                  <a:pt x="231577" y="63411"/>
                </a:lnTo>
                <a:lnTo>
                  <a:pt x="224044" y="49471"/>
                </a:lnTo>
                <a:lnTo>
                  <a:pt x="209072" y="32281"/>
                </a:lnTo>
                <a:lnTo>
                  <a:pt x="190953" y="18199"/>
                </a:lnTo>
                <a:lnTo>
                  <a:pt x="170354" y="8107"/>
                </a:lnTo>
                <a:lnTo>
                  <a:pt x="147350" y="2031"/>
                </a:lnTo>
                <a:lnTo>
                  <a:pt x="122017" y="0"/>
                </a:lnTo>
                <a:close/>
              </a:path>
              <a:path w="274955" h="362584">
                <a:moveTo>
                  <a:pt x="192104" y="233385"/>
                </a:moveTo>
                <a:lnTo>
                  <a:pt x="115368" y="233385"/>
                </a:lnTo>
                <a:lnTo>
                  <a:pt x="198925" y="361968"/>
                </a:lnTo>
                <a:lnTo>
                  <a:pt x="274337" y="361968"/>
                </a:lnTo>
                <a:lnTo>
                  <a:pt x="192104" y="233385"/>
                </a:lnTo>
                <a:close/>
              </a:path>
              <a:path w="274955" h="362584">
                <a:moveTo>
                  <a:pt x="231577" y="63411"/>
                </a:moveTo>
                <a:lnTo>
                  <a:pt x="122017" y="63411"/>
                </a:lnTo>
                <a:lnTo>
                  <a:pt x="143405" y="67234"/>
                </a:lnTo>
                <a:lnTo>
                  <a:pt x="159934" y="78023"/>
                </a:lnTo>
                <a:lnTo>
                  <a:pt x="170593" y="94757"/>
                </a:lnTo>
                <a:lnTo>
                  <a:pt x="174371" y="116415"/>
                </a:lnTo>
                <a:lnTo>
                  <a:pt x="170732" y="138716"/>
                </a:lnTo>
                <a:lnTo>
                  <a:pt x="160304" y="155579"/>
                </a:lnTo>
                <a:lnTo>
                  <a:pt x="143820" y="166249"/>
                </a:lnTo>
                <a:lnTo>
                  <a:pt x="122017" y="169973"/>
                </a:lnTo>
                <a:lnTo>
                  <a:pt x="230419" y="169973"/>
                </a:lnTo>
                <a:lnTo>
                  <a:pt x="239149" y="148452"/>
                </a:lnTo>
                <a:lnTo>
                  <a:pt x="243092" y="116415"/>
                </a:lnTo>
                <a:lnTo>
                  <a:pt x="240995" y="91392"/>
                </a:lnTo>
                <a:lnTo>
                  <a:pt x="234665" y="69126"/>
                </a:lnTo>
                <a:lnTo>
                  <a:pt x="231577" y="63411"/>
                </a:lnTo>
                <a:close/>
              </a:path>
            </a:pathLst>
          </a:custGeom>
          <a:solidFill>
            <a:srgbClr val="4E5437"/>
          </a:solidFill>
        </p:spPr>
        <p:txBody>
          <a:bodyPr wrap="square" lIns="0" tIns="0" rIns="0" bIns="0" rtlCol="0"/>
          <a:lstStyle/>
          <a:p>
            <a:endParaRPr/>
          </a:p>
        </p:txBody>
      </p:sp>
      <p:sp>
        <p:nvSpPr>
          <p:cNvPr id="6" name="object 6"/>
          <p:cNvSpPr/>
          <p:nvPr/>
        </p:nvSpPr>
        <p:spPr>
          <a:xfrm>
            <a:off x="16692055" y="9637721"/>
            <a:ext cx="294005" cy="362585"/>
          </a:xfrm>
          <a:custGeom>
            <a:avLst/>
            <a:gdLst/>
            <a:ahLst/>
            <a:cxnLst/>
            <a:rect l="l" t="t" r="r" b="b"/>
            <a:pathLst>
              <a:path w="294005" h="362584">
                <a:moveTo>
                  <a:pt x="109787" y="0"/>
                </a:moveTo>
                <a:lnTo>
                  <a:pt x="0" y="0"/>
                </a:lnTo>
                <a:lnTo>
                  <a:pt x="0" y="361968"/>
                </a:lnTo>
                <a:lnTo>
                  <a:pt x="109787" y="361968"/>
                </a:lnTo>
                <a:lnTo>
                  <a:pt x="148315" y="358757"/>
                </a:lnTo>
                <a:lnTo>
                  <a:pt x="214526" y="333201"/>
                </a:lnTo>
                <a:lnTo>
                  <a:pt x="253505" y="296901"/>
                </a:lnTo>
                <a:lnTo>
                  <a:pt x="67181" y="296901"/>
                </a:lnTo>
                <a:lnTo>
                  <a:pt x="67181" y="65076"/>
                </a:lnTo>
                <a:lnTo>
                  <a:pt x="255734" y="65076"/>
                </a:lnTo>
                <a:lnTo>
                  <a:pt x="242505" y="49380"/>
                </a:lnTo>
                <a:lnTo>
                  <a:pt x="214930" y="27644"/>
                </a:lnTo>
                <a:lnTo>
                  <a:pt x="183771" y="12227"/>
                </a:lnTo>
                <a:lnTo>
                  <a:pt x="148800" y="3042"/>
                </a:lnTo>
                <a:lnTo>
                  <a:pt x="109787" y="0"/>
                </a:lnTo>
                <a:close/>
              </a:path>
              <a:path w="294005" h="362584">
                <a:moveTo>
                  <a:pt x="255734" y="65076"/>
                </a:moveTo>
                <a:lnTo>
                  <a:pt x="109284" y="65076"/>
                </a:lnTo>
                <a:lnTo>
                  <a:pt x="157161" y="73057"/>
                </a:lnTo>
                <a:lnTo>
                  <a:pt x="193355" y="95926"/>
                </a:lnTo>
                <a:lnTo>
                  <a:pt x="216253" y="132070"/>
                </a:lnTo>
                <a:lnTo>
                  <a:pt x="224244" y="179879"/>
                </a:lnTo>
                <a:lnTo>
                  <a:pt x="222254" y="204988"/>
                </a:lnTo>
                <a:lnTo>
                  <a:pt x="206411" y="247687"/>
                </a:lnTo>
                <a:lnTo>
                  <a:pt x="175414" y="279113"/>
                </a:lnTo>
                <a:lnTo>
                  <a:pt x="133897" y="294944"/>
                </a:lnTo>
                <a:lnTo>
                  <a:pt x="109284" y="296901"/>
                </a:lnTo>
                <a:lnTo>
                  <a:pt x="253505" y="296901"/>
                </a:lnTo>
                <a:lnTo>
                  <a:pt x="264442" y="283574"/>
                </a:lnTo>
                <a:lnTo>
                  <a:pt x="280542" y="252530"/>
                </a:lnTo>
                <a:lnTo>
                  <a:pt x="290236" y="217926"/>
                </a:lnTo>
                <a:lnTo>
                  <a:pt x="293477" y="179879"/>
                </a:lnTo>
                <a:lnTo>
                  <a:pt x="290337" y="141021"/>
                </a:lnTo>
                <a:lnTo>
                  <a:pt x="280855" y="106470"/>
                </a:lnTo>
                <a:lnTo>
                  <a:pt x="264941" y="75999"/>
                </a:lnTo>
                <a:lnTo>
                  <a:pt x="255734" y="65076"/>
                </a:lnTo>
                <a:close/>
              </a:path>
            </a:pathLst>
          </a:custGeom>
          <a:solidFill>
            <a:srgbClr val="4E5437"/>
          </a:solidFill>
        </p:spPr>
        <p:txBody>
          <a:bodyPr wrap="square" lIns="0" tIns="0" rIns="0" bIns="0" rtlCol="0"/>
          <a:lstStyle/>
          <a:p>
            <a:endParaRPr/>
          </a:p>
        </p:txBody>
      </p:sp>
      <p:pic>
        <p:nvPicPr>
          <p:cNvPr id="7" name="object 7"/>
          <p:cNvPicPr/>
          <p:nvPr/>
        </p:nvPicPr>
        <p:blipFill>
          <a:blip r:embed="rId3" cstate="print"/>
          <a:stretch>
            <a:fillRect/>
          </a:stretch>
        </p:blipFill>
        <p:spPr>
          <a:xfrm>
            <a:off x="16562976" y="9637717"/>
            <a:ext cx="66888" cy="71955"/>
          </a:xfrm>
          <a:prstGeom prst="rect">
            <a:avLst/>
          </a:prstGeom>
        </p:spPr>
      </p:pic>
      <p:pic>
        <p:nvPicPr>
          <p:cNvPr id="8" name="object 8"/>
          <p:cNvPicPr/>
          <p:nvPr/>
        </p:nvPicPr>
        <p:blipFill>
          <a:blip r:embed="rId3" cstate="print"/>
          <a:stretch>
            <a:fillRect/>
          </a:stretch>
        </p:blipFill>
        <p:spPr>
          <a:xfrm>
            <a:off x="16562976" y="9927740"/>
            <a:ext cx="66888" cy="71955"/>
          </a:xfrm>
          <a:prstGeom prst="rect">
            <a:avLst/>
          </a:prstGeom>
        </p:spPr>
      </p:pic>
      <p:pic>
        <p:nvPicPr>
          <p:cNvPr id="9" name="object 9"/>
          <p:cNvPicPr/>
          <p:nvPr/>
        </p:nvPicPr>
        <p:blipFill>
          <a:blip r:embed="rId4" cstate="print"/>
          <a:stretch>
            <a:fillRect/>
          </a:stretch>
        </p:blipFill>
        <p:spPr>
          <a:xfrm>
            <a:off x="17161293" y="9749290"/>
            <a:ext cx="1633950" cy="201794"/>
          </a:xfrm>
          <a:prstGeom prst="rect">
            <a:avLst/>
          </a:prstGeom>
        </p:spPr>
      </p:pic>
      <p:grpSp>
        <p:nvGrpSpPr>
          <p:cNvPr id="10" name="object 10"/>
          <p:cNvGrpSpPr/>
          <p:nvPr/>
        </p:nvGrpSpPr>
        <p:grpSpPr>
          <a:xfrm>
            <a:off x="17155834" y="9288002"/>
            <a:ext cx="1343025" cy="407670"/>
            <a:chOff x="17155834" y="9288002"/>
            <a:chExt cx="1343025" cy="407670"/>
          </a:xfrm>
        </p:grpSpPr>
        <p:pic>
          <p:nvPicPr>
            <p:cNvPr id="11" name="object 11"/>
            <p:cNvPicPr/>
            <p:nvPr/>
          </p:nvPicPr>
          <p:blipFill>
            <a:blip r:embed="rId5" cstate="print"/>
            <a:stretch>
              <a:fillRect/>
            </a:stretch>
          </p:blipFill>
          <p:spPr>
            <a:xfrm>
              <a:off x="17155834" y="9522770"/>
              <a:ext cx="1342911" cy="172696"/>
            </a:xfrm>
            <a:prstGeom prst="rect">
              <a:avLst/>
            </a:prstGeom>
          </p:spPr>
        </p:pic>
        <p:pic>
          <p:nvPicPr>
            <p:cNvPr id="12" name="object 12"/>
            <p:cNvPicPr/>
            <p:nvPr/>
          </p:nvPicPr>
          <p:blipFill>
            <a:blip r:embed="rId6" cstate="print"/>
            <a:stretch>
              <a:fillRect/>
            </a:stretch>
          </p:blipFill>
          <p:spPr>
            <a:xfrm>
              <a:off x="17158464" y="9288002"/>
              <a:ext cx="1285542" cy="201805"/>
            </a:xfrm>
            <a:prstGeom prst="rect">
              <a:avLst/>
            </a:prstGeom>
          </p:spPr>
        </p:pic>
      </p:grpSp>
      <p:sp>
        <p:nvSpPr>
          <p:cNvPr id="13" name="object 13"/>
          <p:cNvSpPr/>
          <p:nvPr/>
        </p:nvSpPr>
        <p:spPr>
          <a:xfrm>
            <a:off x="17057858" y="9198850"/>
            <a:ext cx="22225" cy="801370"/>
          </a:xfrm>
          <a:custGeom>
            <a:avLst/>
            <a:gdLst/>
            <a:ahLst/>
            <a:cxnLst/>
            <a:rect l="l" t="t" r="r" b="b"/>
            <a:pathLst>
              <a:path w="22225" h="801370">
                <a:moveTo>
                  <a:pt x="21810" y="0"/>
                </a:moveTo>
                <a:lnTo>
                  <a:pt x="0" y="0"/>
                </a:lnTo>
                <a:lnTo>
                  <a:pt x="0" y="800844"/>
                </a:lnTo>
                <a:lnTo>
                  <a:pt x="21810" y="800844"/>
                </a:lnTo>
                <a:lnTo>
                  <a:pt x="21810" y="0"/>
                </a:lnTo>
                <a:close/>
              </a:path>
            </a:pathLst>
          </a:custGeom>
          <a:solidFill>
            <a:srgbClr val="4E5437"/>
          </a:solidFill>
        </p:spPr>
        <p:txBody>
          <a:bodyPr wrap="square" lIns="0" tIns="0" rIns="0" bIns="0" rtlCol="0"/>
          <a:lstStyle/>
          <a:p>
            <a:endParaRPr/>
          </a:p>
        </p:txBody>
      </p:sp>
      <p:pic>
        <p:nvPicPr>
          <p:cNvPr id="16" name="object 14" descr="A person and person looking at a tablet&#10;&#10;Description automatically generated">
            <a:extLst>
              <a:ext uri="{FF2B5EF4-FFF2-40B4-BE49-F238E27FC236}">
                <a16:creationId xmlns:a16="http://schemas.microsoft.com/office/drawing/2014/main" id="{C913AB4B-C20C-451B-3BC9-75FEBE88A9B2}"/>
              </a:ext>
            </a:extLst>
          </p:cNvPr>
          <p:cNvPicPr/>
          <p:nvPr/>
        </p:nvPicPr>
        <p:blipFill rotWithShape="1">
          <a:blip r:embed="rId7"/>
          <a:srcRect l="8624" r="22087"/>
          <a:stretch/>
        </p:blipFill>
        <p:spPr>
          <a:xfrm>
            <a:off x="12999909" y="2664264"/>
            <a:ext cx="5889118" cy="5866091"/>
          </a:xfrm>
          <a:prstGeom prst="rect">
            <a:avLst/>
          </a:prstGeom>
        </p:spPr>
      </p:pic>
      <p:sp>
        <p:nvSpPr>
          <p:cNvPr id="17" name="TextBox 16">
            <a:extLst>
              <a:ext uri="{FF2B5EF4-FFF2-40B4-BE49-F238E27FC236}">
                <a16:creationId xmlns:a16="http://schemas.microsoft.com/office/drawing/2014/main" id="{DAD49D75-A723-C26C-79B4-6FAEC4DD7594}"/>
              </a:ext>
            </a:extLst>
          </p:cNvPr>
          <p:cNvSpPr txBox="1"/>
          <p:nvPr/>
        </p:nvSpPr>
        <p:spPr>
          <a:xfrm>
            <a:off x="956923" y="2615428"/>
            <a:ext cx="11005440" cy="7417415"/>
          </a:xfrm>
          <a:prstGeom prst="rect">
            <a:avLst/>
          </a:prstGeom>
          <a:noFill/>
        </p:spPr>
        <p:txBody>
          <a:bodyPr wrap="square" lIns="91440" tIns="45720" rIns="91440" bIns="45720" rtlCol="0" anchor="t">
            <a:spAutoFit/>
          </a:bodyPr>
          <a:lstStyle/>
          <a:p>
            <a:pPr>
              <a:defRPr/>
            </a:pPr>
            <a:r>
              <a:rPr lang="en-GB" sz="3400" b="1" kern="100" dirty="0">
                <a:solidFill>
                  <a:srgbClr val="000000"/>
                </a:solidFill>
                <a:latin typeface="Noto Sans"/>
                <a:ea typeface="Calibri"/>
                <a:cs typeface="Arial"/>
              </a:rPr>
              <a:t>Free, confidential, and impartial service - Monday to Friday, 8.30am to 5pm.</a:t>
            </a:r>
            <a:endParaRPr lang="en-GB" sz="3400" b="1" kern="100" dirty="0">
              <a:solidFill>
                <a:srgbClr val="000000"/>
              </a:solidFill>
              <a:effectLst/>
              <a:latin typeface="Noto Sans"/>
              <a:ea typeface="Calibri"/>
              <a:cs typeface="Arial"/>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Chat to us on the RNID website</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hlinkClick r:id="rId8">
                  <a:extLst>
                    <a:ext uri="{A12FA001-AC4F-418D-AE19-62706E023703}">
                      <ahyp:hlinkClr xmlns:ahyp="http://schemas.microsoft.com/office/drawing/2018/hyperlinkcolor" val="tx"/>
                    </a:ext>
                  </a:extLst>
                </a:hlinkClick>
              </a:rPr>
              <a:t>www.rnid.org.uk</a:t>
            </a:r>
            <a:endPar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Call</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0808 808 0123</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Email</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hlinkClick r:id="rId9">
                  <a:extLst>
                    <a:ext uri="{A12FA001-AC4F-418D-AE19-62706E023703}">
                      <ahyp:hlinkClr xmlns:ahyp="http://schemas.microsoft.com/office/drawing/2018/hyperlinkcolor" val="tx"/>
                    </a:ext>
                  </a:extLst>
                </a:hlinkClick>
              </a:rPr>
              <a:t>contact@rnid.org.uk</a:t>
            </a:r>
            <a:endPar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Book a BSL video call via our partners at Convo</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create an account at the Convo website or download the Convo app for Android or the Convo app for IOS</a:t>
            </a:r>
            <a:endParaRPr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SMS/text</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07360 268988</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Relay UK</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18001 then 0808 808 0123</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Write</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RNID, </a:t>
            </a:r>
            <a:r>
              <a:rPr kumimoji="0" lang="en-US"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York House, Wetherby Road, York</a:t>
            </a:r>
            <a:r>
              <a:rPr lang="en-US" sz="3400">
                <a:solidFill>
                  <a:srgbClr val="000000"/>
                </a:solidFill>
                <a:latin typeface="Noto Sans"/>
                <a:ea typeface="Noto Sans SemiBold" panose="020B0502040504020204" pitchFamily="34" charset="0"/>
                <a:cs typeface="Noto Sans"/>
              </a:rPr>
              <a:t>,</a:t>
            </a:r>
            <a:r>
              <a:rPr lang="en-US" sz="3400" dirty="0">
                <a:solidFill>
                  <a:srgbClr val="000000"/>
                </a:solidFill>
                <a:latin typeface="Noto Sans"/>
                <a:ea typeface="Noto Sans SemiBold" panose="020B0502040504020204" pitchFamily="34" charset="0"/>
                <a:cs typeface="Noto Sans"/>
              </a:rPr>
              <a:t> </a:t>
            </a:r>
            <a:r>
              <a:rPr kumimoji="0" lang="en-US" sz="3400" b="0" i="0" u="none" strike="noStrike" kern="0" cap="none" spc="0" normalizeH="0" baseline="0" noProof="0">
                <a:ln>
                  <a:noFill/>
                </a:ln>
                <a:solidFill>
                  <a:srgbClr val="000000"/>
                </a:solidFill>
                <a:effectLst/>
                <a:uLnTx/>
                <a:uFillTx/>
                <a:latin typeface="Noto Sans"/>
                <a:ea typeface="Noto Sans SemiBold" panose="020B0502040504020204" pitchFamily="34" charset="0"/>
                <a:cs typeface="Noto Sans"/>
              </a:rPr>
              <a:t>YO26 </a:t>
            </a:r>
            <a:r>
              <a:rPr kumimoji="0" lang="en-US"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7NH</a:t>
            </a:r>
            <a:endPar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endParaRPr>
          </a:p>
        </p:txBody>
      </p:sp>
      <p:sp>
        <p:nvSpPr>
          <p:cNvPr id="19" name="object 18">
            <a:extLst>
              <a:ext uri="{FF2B5EF4-FFF2-40B4-BE49-F238E27FC236}">
                <a16:creationId xmlns:a16="http://schemas.microsoft.com/office/drawing/2014/main" id="{CD32B5F9-529A-CC85-41B0-E77155DE9A08}"/>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CONTACT RNID</a:t>
            </a:r>
            <a:endParaRPr lang="en-US">
              <a:solidFill>
                <a:srgbClr val="223562"/>
              </a:solidFill>
            </a:endParaRPr>
          </a:p>
        </p:txBody>
      </p:sp>
    </p:spTree>
    <p:extLst>
      <p:ext uri="{BB962C8B-B14F-4D97-AF65-F5344CB8AC3E}">
        <p14:creationId xmlns:p14="http://schemas.microsoft.com/office/powerpoint/2010/main" val="405270289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15" name="object 15"/>
          <p:cNvSpPr txBox="1"/>
          <p:nvPr/>
        </p:nvSpPr>
        <p:spPr>
          <a:xfrm>
            <a:off x="1180004" y="1095720"/>
            <a:ext cx="3837304" cy="3295015"/>
          </a:xfrm>
          <a:prstGeom prst="rect">
            <a:avLst/>
          </a:prstGeom>
        </p:spPr>
        <p:txBody>
          <a:bodyPr vert="horz" wrap="square" lIns="0" tIns="12700" rIns="0" bIns="0" rtlCol="0">
            <a:spAutoFit/>
          </a:bodyPr>
          <a:lstStyle/>
          <a:p>
            <a:pPr marL="12700">
              <a:lnSpc>
                <a:spcPct val="100000"/>
              </a:lnSpc>
              <a:spcBef>
                <a:spcPts val="100"/>
              </a:spcBef>
            </a:pPr>
            <a:r>
              <a:rPr sz="21450" b="1" spc="-25">
                <a:solidFill>
                  <a:srgbClr val="E04596"/>
                </a:solidFill>
                <a:latin typeface="BarlowCondensed-ExtraBold"/>
                <a:cs typeface="BarlowCondensed-ExtraBold"/>
              </a:rPr>
              <a:t>GET</a:t>
            </a:r>
            <a:endParaRPr sz="21450">
              <a:latin typeface="BarlowCondensed-ExtraBold"/>
              <a:cs typeface="BarlowCondensed-ExtraBold"/>
            </a:endParaRPr>
          </a:p>
        </p:txBody>
      </p:sp>
      <p:sp>
        <p:nvSpPr>
          <p:cNvPr id="16" name="object 16"/>
          <p:cNvSpPr txBox="1"/>
          <p:nvPr/>
        </p:nvSpPr>
        <p:spPr>
          <a:xfrm>
            <a:off x="1292816" y="3403260"/>
            <a:ext cx="10582275" cy="3244478"/>
          </a:xfrm>
          <a:prstGeom prst="rect">
            <a:avLst/>
          </a:prstGeom>
        </p:spPr>
        <p:txBody>
          <a:bodyPr vert="horz" wrap="square" lIns="0" tIns="12700" rIns="0" bIns="0" rtlCol="0">
            <a:spAutoFit/>
          </a:bodyPr>
          <a:lstStyle/>
          <a:p>
            <a:pPr marL="12700">
              <a:lnSpc>
                <a:spcPts val="25240"/>
              </a:lnSpc>
              <a:spcBef>
                <a:spcPts val="100"/>
              </a:spcBef>
            </a:pPr>
            <a:r>
              <a:rPr sz="21450" b="1" spc="-50">
                <a:solidFill>
                  <a:srgbClr val="E04596"/>
                </a:solidFill>
                <a:latin typeface="BarlowCondensed-ExtraBold"/>
                <a:cs typeface="BarlowCondensed-ExtraBold"/>
              </a:rPr>
              <a:t>INVOLVED!</a:t>
            </a:r>
            <a:endParaRPr sz="21450">
              <a:latin typeface="BarlowCondensed-ExtraBold"/>
              <a:cs typeface="BarlowCondensed-ExtraBold"/>
            </a:endParaRPr>
          </a:p>
        </p:txBody>
      </p:sp>
      <p:sp>
        <p:nvSpPr>
          <p:cNvPr id="3" name="TextBox 2">
            <a:extLst>
              <a:ext uri="{FF2B5EF4-FFF2-40B4-BE49-F238E27FC236}">
                <a16:creationId xmlns:a16="http://schemas.microsoft.com/office/drawing/2014/main" id="{612F15E5-9E1A-7DFE-A9C0-F536DCC7ED53}"/>
              </a:ext>
            </a:extLst>
          </p:cNvPr>
          <p:cNvSpPr txBox="1"/>
          <p:nvPr/>
        </p:nvSpPr>
        <p:spPr>
          <a:xfrm>
            <a:off x="1280920" y="7186869"/>
            <a:ext cx="8261665" cy="1754326"/>
          </a:xfrm>
          <a:prstGeom prst="rect">
            <a:avLst/>
          </a:prstGeom>
          <a:noFill/>
        </p:spPr>
        <p:txBody>
          <a:bodyPr wrap="square" rtlCol="0">
            <a:spAutoFit/>
          </a:bodyPr>
          <a:lstStyle/>
          <a:p>
            <a:r>
              <a:rPr lang="en-GB" sz="5400">
                <a:solidFill>
                  <a:srgbClr val="2A4A1E"/>
                </a:solidFill>
              </a:rPr>
              <a:t>There are many ways you can make a difference:</a:t>
            </a:r>
          </a:p>
        </p:txBody>
      </p:sp>
      <p:pic>
        <p:nvPicPr>
          <p:cNvPr id="21" name="Picture 20">
            <a:extLst>
              <a:ext uri="{FF2B5EF4-FFF2-40B4-BE49-F238E27FC236}">
                <a16:creationId xmlns:a16="http://schemas.microsoft.com/office/drawing/2014/main" id="{AE722075-A0B0-CC12-74B3-7AEEA3CAB6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58241" y="1828800"/>
            <a:ext cx="7112395" cy="7112395"/>
          </a:xfrm>
          <a:prstGeom prst="rect">
            <a:avLst/>
          </a:prstGeom>
        </p:spPr>
      </p:pic>
      <p:grpSp>
        <p:nvGrpSpPr>
          <p:cNvPr id="22" name="Group 21">
            <a:extLst>
              <a:ext uri="{FF2B5EF4-FFF2-40B4-BE49-F238E27FC236}">
                <a16:creationId xmlns:a16="http://schemas.microsoft.com/office/drawing/2014/main" id="{E65102DB-9E80-5432-8220-5339D474FEA3}"/>
              </a:ext>
            </a:extLst>
          </p:cNvPr>
          <p:cNvGrpSpPr/>
          <p:nvPr/>
        </p:nvGrpSpPr>
        <p:grpSpPr>
          <a:xfrm>
            <a:off x="16755678" y="9654663"/>
            <a:ext cx="2455344" cy="758169"/>
            <a:chOff x="1308860" y="1308858"/>
            <a:chExt cx="2968088" cy="911204"/>
          </a:xfrm>
        </p:grpSpPr>
        <p:sp>
          <p:nvSpPr>
            <p:cNvPr id="23" name="object 20">
              <a:extLst>
                <a:ext uri="{FF2B5EF4-FFF2-40B4-BE49-F238E27FC236}">
                  <a16:creationId xmlns:a16="http://schemas.microsoft.com/office/drawing/2014/main" id="{94E4E4DF-B6D1-7066-0FCC-AA0D547F02ED}"/>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24" name="object 21">
              <a:extLst>
                <a:ext uri="{FF2B5EF4-FFF2-40B4-BE49-F238E27FC236}">
                  <a16:creationId xmlns:a16="http://schemas.microsoft.com/office/drawing/2014/main" id="{DE277CAD-AC3B-6704-C688-CA53D768908D}"/>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25" name="object 22">
              <a:extLst>
                <a:ext uri="{FF2B5EF4-FFF2-40B4-BE49-F238E27FC236}">
                  <a16:creationId xmlns:a16="http://schemas.microsoft.com/office/drawing/2014/main" id="{A3D434B6-4537-2DCA-662F-FC00AC5EF396}"/>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6" name="object 23">
              <a:extLst>
                <a:ext uri="{FF2B5EF4-FFF2-40B4-BE49-F238E27FC236}">
                  <a16:creationId xmlns:a16="http://schemas.microsoft.com/office/drawing/2014/main" id="{DDF49CA7-7189-C46D-DBB6-284FD57A91A3}"/>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7" name="object 24">
              <a:extLst>
                <a:ext uri="{FF2B5EF4-FFF2-40B4-BE49-F238E27FC236}">
                  <a16:creationId xmlns:a16="http://schemas.microsoft.com/office/drawing/2014/main" id="{DD1FDE7A-9AE9-14CA-85F7-2B31116F639C}"/>
                </a:ext>
              </a:extLst>
            </p:cNvPr>
            <p:cNvPicPr/>
            <p:nvPr/>
          </p:nvPicPr>
          <p:blipFill>
            <a:blip r:embed="rId4" cstate="print"/>
            <a:stretch>
              <a:fillRect/>
            </a:stretch>
          </p:blipFill>
          <p:spPr>
            <a:xfrm>
              <a:off x="1561247" y="1810359"/>
              <a:ext cx="81369" cy="81400"/>
            </a:xfrm>
            <a:prstGeom prst="rect">
              <a:avLst/>
            </a:prstGeom>
          </p:spPr>
        </p:pic>
        <p:pic>
          <p:nvPicPr>
            <p:cNvPr id="28" name="object 25">
              <a:extLst>
                <a:ext uri="{FF2B5EF4-FFF2-40B4-BE49-F238E27FC236}">
                  <a16:creationId xmlns:a16="http://schemas.microsoft.com/office/drawing/2014/main" id="{38DDEBEA-16EA-71B1-C331-1A4CB4FD287A}"/>
                </a:ext>
              </a:extLst>
            </p:cNvPr>
            <p:cNvPicPr/>
            <p:nvPr/>
          </p:nvPicPr>
          <p:blipFill>
            <a:blip r:embed="rId5" cstate="print"/>
            <a:stretch>
              <a:fillRect/>
            </a:stretch>
          </p:blipFill>
          <p:spPr>
            <a:xfrm>
              <a:off x="1561247" y="2138431"/>
              <a:ext cx="81369" cy="81400"/>
            </a:xfrm>
            <a:prstGeom prst="rect">
              <a:avLst/>
            </a:prstGeom>
          </p:spPr>
        </p:pic>
        <p:pic>
          <p:nvPicPr>
            <p:cNvPr id="29" name="object 26">
              <a:extLst>
                <a:ext uri="{FF2B5EF4-FFF2-40B4-BE49-F238E27FC236}">
                  <a16:creationId xmlns:a16="http://schemas.microsoft.com/office/drawing/2014/main" id="{EF5EB6E3-DBBB-0EE8-4C8B-69ADEEDD5E25}"/>
                </a:ext>
              </a:extLst>
            </p:cNvPr>
            <p:cNvPicPr/>
            <p:nvPr/>
          </p:nvPicPr>
          <p:blipFill>
            <a:blip r:embed="rId6" cstate="print"/>
            <a:stretch>
              <a:fillRect/>
            </a:stretch>
          </p:blipFill>
          <p:spPr>
            <a:xfrm>
              <a:off x="2289135" y="1936574"/>
              <a:ext cx="1987813" cy="228265"/>
            </a:xfrm>
            <a:prstGeom prst="rect">
              <a:avLst/>
            </a:prstGeom>
          </p:spPr>
        </p:pic>
        <p:grpSp>
          <p:nvGrpSpPr>
            <p:cNvPr id="30" name="object 27">
              <a:extLst>
                <a:ext uri="{FF2B5EF4-FFF2-40B4-BE49-F238E27FC236}">
                  <a16:creationId xmlns:a16="http://schemas.microsoft.com/office/drawing/2014/main" id="{A44D7547-5885-7224-D070-916753DBB360}"/>
                </a:ext>
              </a:extLst>
            </p:cNvPr>
            <p:cNvGrpSpPr/>
            <p:nvPr/>
          </p:nvGrpSpPr>
          <p:grpSpPr>
            <a:xfrm>
              <a:off x="2282499" y="1414772"/>
              <a:ext cx="1633751" cy="460907"/>
              <a:chOff x="2282499" y="1414772"/>
              <a:chExt cx="1633751" cy="460907"/>
            </a:xfrm>
          </p:grpSpPr>
          <p:pic>
            <p:nvPicPr>
              <p:cNvPr id="32" name="object 28">
                <a:extLst>
                  <a:ext uri="{FF2B5EF4-FFF2-40B4-BE49-F238E27FC236}">
                    <a16:creationId xmlns:a16="http://schemas.microsoft.com/office/drawing/2014/main" id="{C537CCF6-9BA6-708C-D035-669758AB40DD}"/>
                  </a:ext>
                </a:extLst>
              </p:cNvPr>
              <p:cNvPicPr/>
              <p:nvPr/>
            </p:nvPicPr>
            <p:blipFill>
              <a:blip r:embed="rId7" cstate="print"/>
              <a:stretch>
                <a:fillRect/>
              </a:stretch>
            </p:blipFill>
            <p:spPr>
              <a:xfrm>
                <a:off x="2282499" y="1680345"/>
                <a:ext cx="1633751" cy="195334"/>
              </a:xfrm>
              <a:prstGeom prst="rect">
                <a:avLst/>
              </a:prstGeom>
            </p:spPr>
          </p:pic>
          <p:pic>
            <p:nvPicPr>
              <p:cNvPr id="33" name="object 29">
                <a:extLst>
                  <a:ext uri="{FF2B5EF4-FFF2-40B4-BE49-F238E27FC236}">
                    <a16:creationId xmlns:a16="http://schemas.microsoft.com/office/drawing/2014/main" id="{54929C6B-BECA-5C9F-FC5B-ECC8CA72985E}"/>
                  </a:ext>
                </a:extLst>
              </p:cNvPr>
              <p:cNvPicPr/>
              <p:nvPr/>
            </p:nvPicPr>
            <p:blipFill>
              <a:blip r:embed="rId8" cstate="print"/>
              <a:stretch>
                <a:fillRect/>
              </a:stretch>
            </p:blipFill>
            <p:spPr>
              <a:xfrm>
                <a:off x="2285695" y="1414772"/>
                <a:ext cx="1563952" cy="228265"/>
              </a:xfrm>
              <a:prstGeom prst="rect">
                <a:avLst/>
              </a:prstGeom>
            </p:spPr>
          </p:pic>
        </p:grpSp>
        <p:sp>
          <p:nvSpPr>
            <p:cNvPr id="31" name="object 30">
              <a:extLst>
                <a:ext uri="{FF2B5EF4-FFF2-40B4-BE49-F238E27FC236}">
                  <a16:creationId xmlns:a16="http://schemas.microsoft.com/office/drawing/2014/main" id="{D3B650ED-C0AA-966B-E9BF-21847F413188}"/>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15" name="object 15"/>
          <p:cNvSpPr txBox="1"/>
          <p:nvPr/>
        </p:nvSpPr>
        <p:spPr>
          <a:xfrm>
            <a:off x="1071881" y="4801224"/>
            <a:ext cx="8980170" cy="2412839"/>
          </a:xfrm>
          <a:prstGeom prst="rect">
            <a:avLst/>
          </a:prstGeom>
        </p:spPr>
        <p:txBody>
          <a:bodyPr vert="horz" wrap="square" lIns="0" tIns="14604" rIns="0" bIns="0" rtlCol="0" anchor="t">
            <a:spAutoFit/>
          </a:bodyPr>
          <a:lstStyle/>
          <a:p>
            <a:pPr marL="12700">
              <a:lnSpc>
                <a:spcPts val="18740"/>
              </a:lnSpc>
              <a:spcBef>
                <a:spcPts val="114"/>
              </a:spcBef>
            </a:pPr>
            <a:endParaRPr sz="15950">
              <a:latin typeface="BarlowCondensed-ExtraBold"/>
              <a:cs typeface="BarlowCondensed-ExtraBold"/>
            </a:endParaRPr>
          </a:p>
        </p:txBody>
      </p:sp>
      <p:sp>
        <p:nvSpPr>
          <p:cNvPr id="16" name="TextBox 15">
            <a:extLst>
              <a:ext uri="{FF2B5EF4-FFF2-40B4-BE49-F238E27FC236}">
                <a16:creationId xmlns:a16="http://schemas.microsoft.com/office/drawing/2014/main" id="{FCD6F7EE-E232-9A89-F6DD-F46748DCCCB2}"/>
              </a:ext>
            </a:extLst>
          </p:cNvPr>
          <p:cNvSpPr txBox="1"/>
          <p:nvPr/>
        </p:nvSpPr>
        <p:spPr>
          <a:xfrm>
            <a:off x="1025692" y="2887272"/>
            <a:ext cx="9164053" cy="6586162"/>
          </a:xfrm>
          <a:prstGeom prst="rect">
            <a:avLst/>
          </a:prstGeom>
          <a:noFill/>
        </p:spPr>
        <p:txBody>
          <a:bodyPr wrap="square">
            <a:spAutoFit/>
          </a:bodyPr>
          <a:lstStyle/>
          <a:p>
            <a:pPr>
              <a:lnSpc>
                <a:spcPct val="107000"/>
              </a:lnSpc>
              <a:buNone/>
            </a:pPr>
            <a:r>
              <a:rPr lang="en-GB" sz="3600" kern="100">
                <a:solidFill>
                  <a:srgbClr val="000000"/>
                </a:solidFill>
                <a:effectLst/>
                <a:latin typeface="Noto Sans" panose="020B0502040504020204" pitchFamily="34" charset="0"/>
                <a:ea typeface="Yu Mincho" panose="02020400000000000000" pitchFamily="18" charset="-128"/>
                <a:cs typeface="Arial" panose="020B0604020202020204" pitchFamily="34" charset="0"/>
              </a:rPr>
              <a:t>Our volunteers make a valuable difference to people who are deaf, have hearing loss or tinnitus. </a:t>
            </a:r>
          </a:p>
          <a:p>
            <a:pPr>
              <a:lnSpc>
                <a:spcPct val="107000"/>
              </a:lnSpc>
              <a:buNone/>
            </a:pPr>
            <a:endParaRPr lang="en-GB" sz="3600" kern="100">
              <a:solidFill>
                <a:srgbClr val="000000"/>
              </a:solidFill>
              <a:latin typeface="Noto Sans" panose="020B0502040504020204" pitchFamily="34" charset="0"/>
              <a:ea typeface="Yu Mincho" panose="02020400000000000000" pitchFamily="18" charset="-128"/>
              <a:cs typeface="Arial" panose="020B0604020202020204" pitchFamily="34" charset="0"/>
            </a:endParaRPr>
          </a:p>
          <a:p>
            <a:pPr>
              <a:lnSpc>
                <a:spcPct val="107000"/>
              </a:lnSpc>
              <a:buNone/>
            </a:pPr>
            <a:r>
              <a:rPr lang="en-GB" sz="3600" kern="100">
                <a:solidFill>
                  <a:srgbClr val="000000"/>
                </a:solidFill>
                <a:effectLst/>
                <a:latin typeface="Noto Sans" panose="020B0502040504020204" pitchFamily="34" charset="0"/>
                <a:ea typeface="Yu Mincho" panose="02020400000000000000" pitchFamily="18" charset="-128"/>
                <a:cs typeface="Arial" panose="020B0604020202020204" pitchFamily="34" charset="0"/>
              </a:rPr>
              <a:t>There are several ways to get involved, such as providing support to our communities in person at one of our RNID Near You sessions. </a:t>
            </a:r>
            <a:endParaRPr lang="en-GB" sz="3600" kern="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buNone/>
            </a:pPr>
            <a:r>
              <a:rPr lang="en-GB" sz="3600" kern="100">
                <a:solidFill>
                  <a:srgbClr val="000000"/>
                </a:solidFill>
                <a:effectLst/>
                <a:latin typeface="Noto Sans" panose="020B0502040504020204" pitchFamily="34" charset="0"/>
                <a:ea typeface="Yu Mincho" panose="02020400000000000000" pitchFamily="18" charset="-128"/>
                <a:cs typeface="Arial" panose="020B0604020202020204" pitchFamily="34" charset="0"/>
              </a:rPr>
              <a:t> </a:t>
            </a:r>
          </a:p>
          <a:p>
            <a:pPr>
              <a:lnSpc>
                <a:spcPct val="107000"/>
              </a:lnSpc>
              <a:buNone/>
            </a:pPr>
            <a:r>
              <a:rPr lang="en-GB" sz="3600" kern="100">
                <a:solidFill>
                  <a:srgbClr val="000000"/>
                </a:solidFill>
                <a:effectLst/>
                <a:latin typeface="Noto Sans" panose="020B0502040504020204" pitchFamily="34" charset="0"/>
                <a:ea typeface="Yu Mincho" panose="02020400000000000000" pitchFamily="18" charset="-128"/>
                <a:cs typeface="Arial" panose="020B0604020202020204" pitchFamily="34" charset="0"/>
              </a:rPr>
              <a:t>Last year our volunteers gave us over 16,000 hours of support</a:t>
            </a:r>
            <a:r>
              <a:rPr lang="en-GB" sz="3600" kern="100">
                <a:solidFill>
                  <a:srgbClr val="000000"/>
                </a:solidFill>
                <a:latin typeface="Noto Sans" panose="020B0502040504020204" pitchFamily="34" charset="0"/>
                <a:ea typeface="Yu Mincho" panose="02020400000000000000" pitchFamily="18" charset="-128"/>
                <a:cs typeface="Arial" panose="020B0604020202020204" pitchFamily="34" charset="0"/>
              </a:rPr>
              <a:t>.</a:t>
            </a:r>
            <a:endParaRPr lang="en-GB" sz="3600" kern="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9" name="object 18">
            <a:extLst>
              <a:ext uri="{FF2B5EF4-FFF2-40B4-BE49-F238E27FC236}">
                <a16:creationId xmlns:a16="http://schemas.microsoft.com/office/drawing/2014/main" id="{28D16A1C-2723-864F-1704-19D2F1240125}"/>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chemeClr val="accent2"/>
                </a:solidFill>
              </a:rPr>
              <a:t>VOLUNTEER WITH US</a:t>
            </a:r>
            <a:endParaRPr lang="en-US">
              <a:solidFill>
                <a:schemeClr val="accent2"/>
              </a:solidFill>
            </a:endParaRPr>
          </a:p>
        </p:txBody>
      </p:sp>
      <p:grpSp>
        <p:nvGrpSpPr>
          <p:cNvPr id="32" name="Group 31">
            <a:extLst>
              <a:ext uri="{FF2B5EF4-FFF2-40B4-BE49-F238E27FC236}">
                <a16:creationId xmlns:a16="http://schemas.microsoft.com/office/drawing/2014/main" id="{4077E71A-F3F2-4F07-9491-7EC8DEACD9A0}"/>
              </a:ext>
            </a:extLst>
          </p:cNvPr>
          <p:cNvGrpSpPr/>
          <p:nvPr/>
        </p:nvGrpSpPr>
        <p:grpSpPr>
          <a:xfrm>
            <a:off x="16755678" y="9654663"/>
            <a:ext cx="2455344" cy="758169"/>
            <a:chOff x="1308860" y="1308858"/>
            <a:chExt cx="2968088" cy="911204"/>
          </a:xfrm>
        </p:grpSpPr>
        <p:sp>
          <p:nvSpPr>
            <p:cNvPr id="33" name="object 20">
              <a:extLst>
                <a:ext uri="{FF2B5EF4-FFF2-40B4-BE49-F238E27FC236}">
                  <a16:creationId xmlns:a16="http://schemas.microsoft.com/office/drawing/2014/main" id="{2658E716-C52F-B3A3-9974-A2887AE18413}"/>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34" name="object 21">
              <a:extLst>
                <a:ext uri="{FF2B5EF4-FFF2-40B4-BE49-F238E27FC236}">
                  <a16:creationId xmlns:a16="http://schemas.microsoft.com/office/drawing/2014/main" id="{9ABD806B-D44A-043D-4343-E2D1AD0361C9}"/>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35" name="object 22">
              <a:extLst>
                <a:ext uri="{FF2B5EF4-FFF2-40B4-BE49-F238E27FC236}">
                  <a16:creationId xmlns:a16="http://schemas.microsoft.com/office/drawing/2014/main" id="{DA235D89-5A6D-77E7-0403-5F2893293E5E}"/>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36" name="object 23">
              <a:extLst>
                <a:ext uri="{FF2B5EF4-FFF2-40B4-BE49-F238E27FC236}">
                  <a16:creationId xmlns:a16="http://schemas.microsoft.com/office/drawing/2014/main" id="{474CD2E5-2C3F-4CF5-660C-D0487CA887C8}"/>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37" name="object 24">
              <a:extLst>
                <a:ext uri="{FF2B5EF4-FFF2-40B4-BE49-F238E27FC236}">
                  <a16:creationId xmlns:a16="http://schemas.microsoft.com/office/drawing/2014/main" id="{4B60C313-9D62-4C42-D0B2-A47BF7CBAC56}"/>
                </a:ext>
              </a:extLst>
            </p:cNvPr>
            <p:cNvPicPr/>
            <p:nvPr/>
          </p:nvPicPr>
          <p:blipFill>
            <a:blip r:embed="rId5" cstate="print"/>
            <a:stretch>
              <a:fillRect/>
            </a:stretch>
          </p:blipFill>
          <p:spPr>
            <a:xfrm>
              <a:off x="1561247" y="1810359"/>
              <a:ext cx="81369" cy="81400"/>
            </a:xfrm>
            <a:prstGeom prst="rect">
              <a:avLst/>
            </a:prstGeom>
          </p:spPr>
        </p:pic>
        <p:pic>
          <p:nvPicPr>
            <p:cNvPr id="38" name="object 25">
              <a:extLst>
                <a:ext uri="{FF2B5EF4-FFF2-40B4-BE49-F238E27FC236}">
                  <a16:creationId xmlns:a16="http://schemas.microsoft.com/office/drawing/2014/main" id="{6C7FDF13-5297-1F69-DD56-FC268CB348E7}"/>
                </a:ext>
              </a:extLst>
            </p:cNvPr>
            <p:cNvPicPr/>
            <p:nvPr/>
          </p:nvPicPr>
          <p:blipFill>
            <a:blip r:embed="rId6" cstate="print"/>
            <a:stretch>
              <a:fillRect/>
            </a:stretch>
          </p:blipFill>
          <p:spPr>
            <a:xfrm>
              <a:off x="1561247" y="2138431"/>
              <a:ext cx="81369" cy="81400"/>
            </a:xfrm>
            <a:prstGeom prst="rect">
              <a:avLst/>
            </a:prstGeom>
          </p:spPr>
        </p:pic>
        <p:pic>
          <p:nvPicPr>
            <p:cNvPr id="39" name="object 26">
              <a:extLst>
                <a:ext uri="{FF2B5EF4-FFF2-40B4-BE49-F238E27FC236}">
                  <a16:creationId xmlns:a16="http://schemas.microsoft.com/office/drawing/2014/main" id="{0E70A92B-AD94-100E-25D0-465D1582966B}"/>
                </a:ext>
              </a:extLst>
            </p:cNvPr>
            <p:cNvPicPr/>
            <p:nvPr/>
          </p:nvPicPr>
          <p:blipFill>
            <a:blip r:embed="rId7" cstate="print"/>
            <a:stretch>
              <a:fillRect/>
            </a:stretch>
          </p:blipFill>
          <p:spPr>
            <a:xfrm>
              <a:off x="2289135" y="1936574"/>
              <a:ext cx="1987813" cy="228265"/>
            </a:xfrm>
            <a:prstGeom prst="rect">
              <a:avLst/>
            </a:prstGeom>
          </p:spPr>
        </p:pic>
        <p:grpSp>
          <p:nvGrpSpPr>
            <p:cNvPr id="40" name="object 27">
              <a:extLst>
                <a:ext uri="{FF2B5EF4-FFF2-40B4-BE49-F238E27FC236}">
                  <a16:creationId xmlns:a16="http://schemas.microsoft.com/office/drawing/2014/main" id="{3BF6602E-0BA7-BFA0-9249-F4D60BDA06EC}"/>
                </a:ext>
              </a:extLst>
            </p:cNvPr>
            <p:cNvGrpSpPr/>
            <p:nvPr/>
          </p:nvGrpSpPr>
          <p:grpSpPr>
            <a:xfrm>
              <a:off x="2282499" y="1414772"/>
              <a:ext cx="1633751" cy="460907"/>
              <a:chOff x="2282499" y="1414772"/>
              <a:chExt cx="1633751" cy="460907"/>
            </a:xfrm>
          </p:grpSpPr>
          <p:pic>
            <p:nvPicPr>
              <p:cNvPr id="42" name="object 28">
                <a:extLst>
                  <a:ext uri="{FF2B5EF4-FFF2-40B4-BE49-F238E27FC236}">
                    <a16:creationId xmlns:a16="http://schemas.microsoft.com/office/drawing/2014/main" id="{AFC77FFC-1766-AF8D-A678-3F6BF11C8BD3}"/>
                  </a:ext>
                </a:extLst>
              </p:cNvPr>
              <p:cNvPicPr/>
              <p:nvPr/>
            </p:nvPicPr>
            <p:blipFill>
              <a:blip r:embed="rId8" cstate="print"/>
              <a:stretch>
                <a:fillRect/>
              </a:stretch>
            </p:blipFill>
            <p:spPr>
              <a:xfrm>
                <a:off x="2282499" y="1680345"/>
                <a:ext cx="1633751" cy="195334"/>
              </a:xfrm>
              <a:prstGeom prst="rect">
                <a:avLst/>
              </a:prstGeom>
            </p:spPr>
          </p:pic>
          <p:pic>
            <p:nvPicPr>
              <p:cNvPr id="43" name="object 29">
                <a:extLst>
                  <a:ext uri="{FF2B5EF4-FFF2-40B4-BE49-F238E27FC236}">
                    <a16:creationId xmlns:a16="http://schemas.microsoft.com/office/drawing/2014/main" id="{0FF29213-EF65-85BD-3C9A-049A43643161}"/>
                  </a:ext>
                </a:extLst>
              </p:cNvPr>
              <p:cNvPicPr/>
              <p:nvPr/>
            </p:nvPicPr>
            <p:blipFill>
              <a:blip r:embed="rId9" cstate="print"/>
              <a:stretch>
                <a:fillRect/>
              </a:stretch>
            </p:blipFill>
            <p:spPr>
              <a:xfrm>
                <a:off x="2285695" y="1414772"/>
                <a:ext cx="1563952" cy="228265"/>
              </a:xfrm>
              <a:prstGeom prst="rect">
                <a:avLst/>
              </a:prstGeom>
            </p:spPr>
          </p:pic>
        </p:grpSp>
        <p:sp>
          <p:nvSpPr>
            <p:cNvPr id="41" name="object 30">
              <a:extLst>
                <a:ext uri="{FF2B5EF4-FFF2-40B4-BE49-F238E27FC236}">
                  <a16:creationId xmlns:a16="http://schemas.microsoft.com/office/drawing/2014/main" id="{79269FB7-4F62-99B0-16B5-C723A723C1A2}"/>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pic>
        <p:nvPicPr>
          <p:cNvPr id="2" name="Volunteer-remix">
            <a:hlinkClick r:id="" action="ppaction://media"/>
            <a:extLst>
              <a:ext uri="{FF2B5EF4-FFF2-40B4-BE49-F238E27FC236}">
                <a16:creationId xmlns:a16="http://schemas.microsoft.com/office/drawing/2014/main" id="{AACDE6F2-C78B-427C-6012-7E6ED1A30B52}"/>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0533062" y="3447129"/>
            <a:ext cx="8684453" cy="48850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4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27" name="Picture 26" descr="A white circle with black background&#10;&#10;Description automatically generated">
            <a:extLst>
              <a:ext uri="{FF2B5EF4-FFF2-40B4-BE49-F238E27FC236}">
                <a16:creationId xmlns:a16="http://schemas.microsoft.com/office/drawing/2014/main" id="{6F12173B-9922-C377-301C-DFA1573B6749}"/>
              </a:ext>
            </a:extLst>
          </p:cNvPr>
          <p:cNvPicPr>
            <a:picLocks noChangeAspect="1"/>
          </p:cNvPicPr>
          <p:nvPr/>
        </p:nvPicPr>
        <p:blipFill>
          <a:blip r:embed="rId3" cstate="print">
            <a:alphaModFix amt="35000"/>
            <a:extLst>
              <a:ext uri="{28A0092B-C50C-407E-A947-70E740481C1C}">
                <a14:useLocalDpi xmlns:a14="http://schemas.microsoft.com/office/drawing/2010/main" val="0"/>
              </a:ext>
            </a:extLst>
          </a:blip>
          <a:stretch>
            <a:fillRect/>
          </a:stretch>
        </p:blipFill>
        <p:spPr>
          <a:xfrm>
            <a:off x="7890291" y="2122713"/>
            <a:ext cx="13665164" cy="13665164"/>
          </a:xfrm>
          <a:prstGeom prst="rect">
            <a:avLst/>
          </a:prstGeom>
        </p:spPr>
      </p:pic>
      <p:sp>
        <p:nvSpPr>
          <p:cNvPr id="17" name="TextBox 16">
            <a:extLst>
              <a:ext uri="{FF2B5EF4-FFF2-40B4-BE49-F238E27FC236}">
                <a16:creationId xmlns:a16="http://schemas.microsoft.com/office/drawing/2014/main" id="{FB1DC9C2-3404-B4C2-EADB-FA02D9FA2CF1}"/>
              </a:ext>
            </a:extLst>
          </p:cNvPr>
          <p:cNvSpPr txBox="1"/>
          <p:nvPr/>
        </p:nvSpPr>
        <p:spPr>
          <a:xfrm>
            <a:off x="1033009" y="2661975"/>
            <a:ext cx="10058400" cy="1754326"/>
          </a:xfrm>
          <a:prstGeom prst="rect">
            <a:avLst/>
          </a:prstGeom>
          <a:noFill/>
        </p:spPr>
        <p:txBody>
          <a:bodyPr wrap="square">
            <a:spAutoFit/>
          </a:bodyPr>
          <a:lstStyle/>
          <a:p>
            <a:pPr>
              <a:defRPr/>
            </a:pPr>
            <a:r>
              <a:rPr lang="en-GB" sz="3600" b="1" kern="100">
                <a:solidFill>
                  <a:srgbClr val="2A4A1E"/>
                </a:solidFill>
                <a:latin typeface="Noto Sans" panose="020B0502040504020204" pitchFamily="34" charset="0"/>
                <a:ea typeface="Calibri" panose="020F0502020204030204" pitchFamily="34" charset="0"/>
                <a:cs typeface="Arial" panose="020B0604020202020204" pitchFamily="34" charset="0"/>
              </a:rPr>
              <a:t>Take on a challenge or organise an event and have fun while raising funds to support our vital work.</a:t>
            </a:r>
            <a:endParaRPr lang="en-GB" sz="3600" b="1" kern="100">
              <a:solidFill>
                <a:srgbClr val="2A4A1E"/>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19" name="Picture 18" descr="A cartoon of two people running&#10;&#10;Description automatically generated">
            <a:extLst>
              <a:ext uri="{FF2B5EF4-FFF2-40B4-BE49-F238E27FC236}">
                <a16:creationId xmlns:a16="http://schemas.microsoft.com/office/drawing/2014/main" id="{D837F45C-71BF-B70F-E391-FC25D60880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74495" y="5076575"/>
            <a:ext cx="8729605" cy="9608031"/>
          </a:xfrm>
          <a:prstGeom prst="rect">
            <a:avLst/>
          </a:prstGeom>
        </p:spPr>
      </p:pic>
      <p:pic>
        <p:nvPicPr>
          <p:cNvPr id="21" name="Picture 20" descr="A cartoon of two people making a cake&#10;&#10;Description automatically generated">
            <a:extLst>
              <a:ext uri="{FF2B5EF4-FFF2-40B4-BE49-F238E27FC236}">
                <a16:creationId xmlns:a16="http://schemas.microsoft.com/office/drawing/2014/main" id="{3B412A54-75BB-AF2F-1C65-E6E810A94C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007" y="4895367"/>
            <a:ext cx="12273788" cy="7504015"/>
          </a:xfrm>
          <a:prstGeom prst="rect">
            <a:avLst/>
          </a:prstGeom>
        </p:spPr>
      </p:pic>
      <p:sp>
        <p:nvSpPr>
          <p:cNvPr id="26" name="object 18">
            <a:extLst>
              <a:ext uri="{FF2B5EF4-FFF2-40B4-BE49-F238E27FC236}">
                <a16:creationId xmlns:a16="http://schemas.microsoft.com/office/drawing/2014/main" id="{E5EEB965-E3C1-B52A-0978-A9E54FBE33E4}"/>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chemeClr val="accent2"/>
                </a:solidFill>
              </a:rPr>
              <a:t>JOIN #TEAMRNID</a:t>
            </a:r>
            <a:endParaRPr lang="en-US">
              <a:solidFill>
                <a:schemeClr val="accent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grpSp>
        <p:nvGrpSpPr>
          <p:cNvPr id="16" name="object 16"/>
          <p:cNvGrpSpPr/>
          <p:nvPr/>
        </p:nvGrpSpPr>
        <p:grpSpPr>
          <a:xfrm>
            <a:off x="12164864" y="1781908"/>
            <a:ext cx="7046158" cy="7458544"/>
            <a:chOff x="12125335" y="1045010"/>
            <a:chExt cx="7421245" cy="7855584"/>
          </a:xfrm>
        </p:grpSpPr>
        <p:pic>
          <p:nvPicPr>
            <p:cNvPr id="17" name="object 17"/>
            <p:cNvPicPr/>
            <p:nvPr/>
          </p:nvPicPr>
          <p:blipFill>
            <a:blip r:embed="rId3" cstate="print"/>
            <a:stretch>
              <a:fillRect/>
            </a:stretch>
          </p:blipFill>
          <p:spPr>
            <a:xfrm>
              <a:off x="12125335" y="2852520"/>
              <a:ext cx="6047678" cy="6047685"/>
            </a:xfrm>
            <a:prstGeom prst="rect">
              <a:avLst/>
            </a:prstGeom>
          </p:spPr>
        </p:pic>
        <p:sp>
          <p:nvSpPr>
            <p:cNvPr id="18" name="object 18"/>
            <p:cNvSpPr/>
            <p:nvPr/>
          </p:nvSpPr>
          <p:spPr>
            <a:xfrm>
              <a:off x="12765763" y="5140481"/>
              <a:ext cx="2612390" cy="2728595"/>
            </a:xfrm>
            <a:custGeom>
              <a:avLst/>
              <a:gdLst/>
              <a:ahLst/>
              <a:cxnLst/>
              <a:rect l="l" t="t" r="r" b="b"/>
              <a:pathLst>
                <a:path w="2612390" h="2728595">
                  <a:moveTo>
                    <a:pt x="2437350" y="1448324"/>
                  </a:moveTo>
                  <a:lnTo>
                    <a:pt x="557358" y="1448324"/>
                  </a:lnTo>
                  <a:lnTo>
                    <a:pt x="399438" y="1563279"/>
                  </a:lnTo>
                  <a:lnTo>
                    <a:pt x="1257598" y="2645535"/>
                  </a:lnTo>
                  <a:lnTo>
                    <a:pt x="1293130" y="2681086"/>
                  </a:lnTo>
                  <a:lnTo>
                    <a:pt x="1334445" y="2706824"/>
                  </a:lnTo>
                  <a:lnTo>
                    <a:pt x="1379709" y="2722535"/>
                  </a:lnTo>
                  <a:lnTo>
                    <a:pt x="1427086" y="2728007"/>
                  </a:lnTo>
                  <a:lnTo>
                    <a:pt x="1474740" y="2723030"/>
                  </a:lnTo>
                  <a:lnTo>
                    <a:pt x="1520835" y="2707389"/>
                  </a:lnTo>
                  <a:lnTo>
                    <a:pt x="1563537" y="2680874"/>
                  </a:lnTo>
                  <a:lnTo>
                    <a:pt x="2529444" y="1914971"/>
                  </a:lnTo>
                  <a:lnTo>
                    <a:pt x="2564995" y="1879439"/>
                  </a:lnTo>
                  <a:lnTo>
                    <a:pt x="2590731" y="1838122"/>
                  </a:lnTo>
                  <a:lnTo>
                    <a:pt x="2606441" y="1792857"/>
                  </a:lnTo>
                  <a:lnTo>
                    <a:pt x="2611912" y="1745479"/>
                  </a:lnTo>
                  <a:lnTo>
                    <a:pt x="2606934" y="1697825"/>
                  </a:lnTo>
                  <a:lnTo>
                    <a:pt x="2591295" y="1651730"/>
                  </a:lnTo>
                  <a:lnTo>
                    <a:pt x="2564784" y="1609033"/>
                  </a:lnTo>
                  <a:lnTo>
                    <a:pt x="2437350" y="1448324"/>
                  </a:lnTo>
                  <a:close/>
                </a:path>
                <a:path w="2612390" h="2728595">
                  <a:moveTo>
                    <a:pt x="1184825" y="0"/>
                  </a:moveTo>
                  <a:lnTo>
                    <a:pt x="1137171" y="4977"/>
                  </a:lnTo>
                  <a:lnTo>
                    <a:pt x="1091077" y="20618"/>
                  </a:lnTo>
                  <a:lnTo>
                    <a:pt x="1048379" y="47132"/>
                  </a:lnTo>
                  <a:lnTo>
                    <a:pt x="82472" y="813025"/>
                  </a:lnTo>
                  <a:lnTo>
                    <a:pt x="46920" y="848557"/>
                  </a:lnTo>
                  <a:lnTo>
                    <a:pt x="21183" y="889874"/>
                  </a:lnTo>
                  <a:lnTo>
                    <a:pt x="5472" y="935141"/>
                  </a:lnTo>
                  <a:lnTo>
                    <a:pt x="0" y="982520"/>
                  </a:lnTo>
                  <a:lnTo>
                    <a:pt x="4977" y="1030176"/>
                  </a:lnTo>
                  <a:lnTo>
                    <a:pt x="20618" y="1076272"/>
                  </a:lnTo>
                  <a:lnTo>
                    <a:pt x="47132" y="1118974"/>
                  </a:lnTo>
                  <a:lnTo>
                    <a:pt x="376592" y="1534467"/>
                  </a:lnTo>
                  <a:lnTo>
                    <a:pt x="557358" y="1448324"/>
                  </a:lnTo>
                  <a:lnTo>
                    <a:pt x="2437350" y="1448324"/>
                  </a:lnTo>
                  <a:lnTo>
                    <a:pt x="1354307" y="82472"/>
                  </a:lnTo>
                  <a:lnTo>
                    <a:pt x="1318779" y="46920"/>
                  </a:lnTo>
                  <a:lnTo>
                    <a:pt x="1277465" y="21183"/>
                  </a:lnTo>
                  <a:lnTo>
                    <a:pt x="1232202" y="5472"/>
                  </a:lnTo>
                  <a:lnTo>
                    <a:pt x="1184825" y="0"/>
                  </a:lnTo>
                  <a:close/>
                </a:path>
              </a:pathLst>
            </a:custGeom>
            <a:solidFill>
              <a:srgbClr val="898D99"/>
            </a:solidFill>
          </p:spPr>
          <p:txBody>
            <a:bodyPr wrap="square" lIns="0" tIns="0" rIns="0" bIns="0" rtlCol="0"/>
            <a:lstStyle/>
            <a:p>
              <a:endParaRPr/>
            </a:p>
          </p:txBody>
        </p:sp>
        <p:pic>
          <p:nvPicPr>
            <p:cNvPr id="19" name="object 19"/>
            <p:cNvPicPr/>
            <p:nvPr/>
          </p:nvPicPr>
          <p:blipFill>
            <a:blip r:embed="rId4" cstate="print"/>
            <a:stretch>
              <a:fillRect/>
            </a:stretch>
          </p:blipFill>
          <p:spPr>
            <a:xfrm>
              <a:off x="12606966" y="1045010"/>
              <a:ext cx="6939289" cy="7167955"/>
            </a:xfrm>
            <a:prstGeom prst="rect">
              <a:avLst/>
            </a:prstGeom>
          </p:spPr>
        </p:pic>
      </p:grpSp>
      <p:sp>
        <p:nvSpPr>
          <p:cNvPr id="15" name="TextBox 14">
            <a:extLst>
              <a:ext uri="{FF2B5EF4-FFF2-40B4-BE49-F238E27FC236}">
                <a16:creationId xmlns:a16="http://schemas.microsoft.com/office/drawing/2014/main" id="{5E04326F-A470-30B1-C9CA-FF84CDF20DEC}"/>
              </a:ext>
            </a:extLst>
          </p:cNvPr>
          <p:cNvSpPr txBox="1"/>
          <p:nvPr/>
        </p:nvSpPr>
        <p:spPr>
          <a:xfrm>
            <a:off x="1031223" y="2852520"/>
            <a:ext cx="8265487" cy="5987858"/>
          </a:xfrm>
          <a:prstGeom prst="rect">
            <a:avLst/>
          </a:prstGeom>
          <a:noFill/>
        </p:spPr>
        <p:txBody>
          <a:bodyPr wrap="square">
            <a:spAutoFit/>
          </a:bodyPr>
          <a:lstStyle/>
          <a:p>
            <a:pPr>
              <a:lnSpc>
                <a:spcPct val="107000"/>
              </a:lnSpc>
              <a:buNone/>
            </a:pPr>
            <a:r>
              <a:rPr lang="en-GB" sz="40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Join our Campaigns Network!</a:t>
            </a:r>
          </a:p>
          <a:p>
            <a:pPr>
              <a:lnSpc>
                <a:spcPct val="107000"/>
              </a:lnSpc>
              <a:buNone/>
            </a:pPr>
            <a:endParaRPr lang="en-GB" sz="40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a:lnSpc>
                <a:spcPct val="107000"/>
              </a:lnSpc>
              <a:buNone/>
            </a:pPr>
            <a:r>
              <a:rPr lang="en-GB" sz="40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Our current campaigns include:</a:t>
            </a:r>
          </a:p>
          <a:p>
            <a:pPr>
              <a:lnSpc>
                <a:spcPct val="107000"/>
              </a:lnSpc>
              <a:buNone/>
            </a:pPr>
            <a:endParaRPr lang="en-GB" sz="4000" kern="10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571500" indent="-571500">
              <a:lnSpc>
                <a:spcPct val="107000"/>
              </a:lnSpc>
              <a:buFont typeface="Arial" panose="020B0604020202020204" pitchFamily="34" charset="0"/>
              <a:buChar char="•"/>
            </a:pPr>
            <a:r>
              <a:rPr lang="en-GB" sz="40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Fight for accessible healthcare</a:t>
            </a:r>
          </a:p>
          <a:p>
            <a:pPr marL="571500" indent="-571500">
              <a:lnSpc>
                <a:spcPct val="107000"/>
              </a:lnSpc>
              <a:buFont typeface="Arial" panose="020B0604020202020204" pitchFamily="34" charset="0"/>
              <a:buChar char="•"/>
            </a:pPr>
            <a:r>
              <a:rPr lang="en-GB" sz="40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“It does matter”</a:t>
            </a:r>
          </a:p>
          <a:p>
            <a:pPr marL="571500" indent="-571500">
              <a:lnSpc>
                <a:spcPct val="107000"/>
              </a:lnSpc>
              <a:buFont typeface="Arial" panose="020B0604020202020204" pitchFamily="34" charset="0"/>
              <a:buChar char="•"/>
            </a:pPr>
            <a:r>
              <a:rPr lang="en-GB" sz="40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Subtitle it</a:t>
            </a:r>
          </a:p>
          <a:p>
            <a:pPr marL="571500" indent="-571500">
              <a:lnSpc>
                <a:spcPct val="107000"/>
              </a:lnSpc>
              <a:buFont typeface="Arial" panose="020B0604020202020204" pitchFamily="34" charset="0"/>
              <a:buChar char="•"/>
            </a:pPr>
            <a:r>
              <a:rPr lang="en-GB" sz="4000" kern="100">
                <a:solidFill>
                  <a:srgbClr val="000000"/>
                </a:solidFill>
                <a:latin typeface="Noto Sans" panose="020B0502040504020204" pitchFamily="34" charset="0"/>
                <a:ea typeface="Noto Sans" panose="020B0502040504020204" pitchFamily="34" charset="0"/>
                <a:cs typeface="Noto Sans" panose="020B0502040504020204" pitchFamily="34" charset="0"/>
              </a:rPr>
              <a:t>BSL Act Now!</a:t>
            </a:r>
          </a:p>
          <a:p>
            <a:pPr marL="571500" indent="-571500">
              <a:lnSpc>
                <a:spcPct val="107000"/>
              </a:lnSpc>
              <a:buFont typeface="Arial" panose="020B0604020202020204" pitchFamily="34" charset="0"/>
              <a:buChar char="•"/>
            </a:pPr>
            <a:r>
              <a:rPr lang="en-GB" sz="40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Earwax removal</a:t>
            </a:r>
          </a:p>
        </p:txBody>
      </p:sp>
      <p:sp>
        <p:nvSpPr>
          <p:cNvPr id="22" name="object 18">
            <a:extLst>
              <a:ext uri="{FF2B5EF4-FFF2-40B4-BE49-F238E27FC236}">
                <a16:creationId xmlns:a16="http://schemas.microsoft.com/office/drawing/2014/main" id="{454C8936-77F6-E08F-1A7E-B737EC0B7C2F}"/>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chemeClr val="accent2"/>
                </a:solidFill>
              </a:rPr>
              <a:t>CAMPAIGN FOR CHANGE</a:t>
            </a:r>
            <a:endParaRPr lang="en-US">
              <a:solidFill>
                <a:schemeClr val="accent2"/>
              </a:solidFill>
            </a:endParaRPr>
          </a:p>
        </p:txBody>
      </p:sp>
      <p:grpSp>
        <p:nvGrpSpPr>
          <p:cNvPr id="23" name="Group 22">
            <a:extLst>
              <a:ext uri="{FF2B5EF4-FFF2-40B4-BE49-F238E27FC236}">
                <a16:creationId xmlns:a16="http://schemas.microsoft.com/office/drawing/2014/main" id="{71D1B543-872E-BF70-B59C-4D9D9E7D2033}"/>
              </a:ext>
            </a:extLst>
          </p:cNvPr>
          <p:cNvGrpSpPr/>
          <p:nvPr/>
        </p:nvGrpSpPr>
        <p:grpSpPr>
          <a:xfrm>
            <a:off x="16755678" y="9654663"/>
            <a:ext cx="2455344" cy="758169"/>
            <a:chOff x="1308860" y="1308858"/>
            <a:chExt cx="2968088" cy="911204"/>
          </a:xfrm>
        </p:grpSpPr>
        <p:sp>
          <p:nvSpPr>
            <p:cNvPr id="24" name="object 20">
              <a:extLst>
                <a:ext uri="{FF2B5EF4-FFF2-40B4-BE49-F238E27FC236}">
                  <a16:creationId xmlns:a16="http://schemas.microsoft.com/office/drawing/2014/main" id="{B728001C-9AEB-4ED2-2461-FE0C5990A7A7}"/>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25" name="object 21">
              <a:extLst>
                <a:ext uri="{FF2B5EF4-FFF2-40B4-BE49-F238E27FC236}">
                  <a16:creationId xmlns:a16="http://schemas.microsoft.com/office/drawing/2014/main" id="{DBCC4FB1-74C6-A773-1861-BA369F8B1C86}"/>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26" name="object 22">
              <a:extLst>
                <a:ext uri="{FF2B5EF4-FFF2-40B4-BE49-F238E27FC236}">
                  <a16:creationId xmlns:a16="http://schemas.microsoft.com/office/drawing/2014/main" id="{752C3480-41B5-262E-66B1-390F70619D25}"/>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7" name="object 23">
              <a:extLst>
                <a:ext uri="{FF2B5EF4-FFF2-40B4-BE49-F238E27FC236}">
                  <a16:creationId xmlns:a16="http://schemas.microsoft.com/office/drawing/2014/main" id="{F137799F-0869-495E-D5F5-7C6F18C7B6F7}"/>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8" name="object 24">
              <a:extLst>
                <a:ext uri="{FF2B5EF4-FFF2-40B4-BE49-F238E27FC236}">
                  <a16:creationId xmlns:a16="http://schemas.microsoft.com/office/drawing/2014/main" id="{5E198062-488B-0722-9FBE-C1E9B4D095E2}"/>
                </a:ext>
              </a:extLst>
            </p:cNvPr>
            <p:cNvPicPr/>
            <p:nvPr/>
          </p:nvPicPr>
          <p:blipFill>
            <a:blip r:embed="rId5" cstate="print"/>
            <a:stretch>
              <a:fillRect/>
            </a:stretch>
          </p:blipFill>
          <p:spPr>
            <a:xfrm>
              <a:off x="1561247" y="1810359"/>
              <a:ext cx="81369" cy="81400"/>
            </a:xfrm>
            <a:prstGeom prst="rect">
              <a:avLst/>
            </a:prstGeom>
          </p:spPr>
        </p:pic>
        <p:pic>
          <p:nvPicPr>
            <p:cNvPr id="29" name="object 25">
              <a:extLst>
                <a:ext uri="{FF2B5EF4-FFF2-40B4-BE49-F238E27FC236}">
                  <a16:creationId xmlns:a16="http://schemas.microsoft.com/office/drawing/2014/main" id="{A5A06047-58AD-45B1-B66D-D99E0F10500F}"/>
                </a:ext>
              </a:extLst>
            </p:cNvPr>
            <p:cNvPicPr/>
            <p:nvPr/>
          </p:nvPicPr>
          <p:blipFill>
            <a:blip r:embed="rId6" cstate="print"/>
            <a:stretch>
              <a:fillRect/>
            </a:stretch>
          </p:blipFill>
          <p:spPr>
            <a:xfrm>
              <a:off x="1561247" y="2138431"/>
              <a:ext cx="81369" cy="81400"/>
            </a:xfrm>
            <a:prstGeom prst="rect">
              <a:avLst/>
            </a:prstGeom>
          </p:spPr>
        </p:pic>
        <p:pic>
          <p:nvPicPr>
            <p:cNvPr id="30" name="object 26">
              <a:extLst>
                <a:ext uri="{FF2B5EF4-FFF2-40B4-BE49-F238E27FC236}">
                  <a16:creationId xmlns:a16="http://schemas.microsoft.com/office/drawing/2014/main" id="{E1311ACD-8DD2-F5BA-B776-C5357FE5C72B}"/>
                </a:ext>
              </a:extLst>
            </p:cNvPr>
            <p:cNvPicPr/>
            <p:nvPr/>
          </p:nvPicPr>
          <p:blipFill>
            <a:blip r:embed="rId7" cstate="print"/>
            <a:stretch>
              <a:fillRect/>
            </a:stretch>
          </p:blipFill>
          <p:spPr>
            <a:xfrm>
              <a:off x="2289135" y="1936574"/>
              <a:ext cx="1987813" cy="228265"/>
            </a:xfrm>
            <a:prstGeom prst="rect">
              <a:avLst/>
            </a:prstGeom>
          </p:spPr>
        </p:pic>
        <p:grpSp>
          <p:nvGrpSpPr>
            <p:cNvPr id="31" name="object 27">
              <a:extLst>
                <a:ext uri="{FF2B5EF4-FFF2-40B4-BE49-F238E27FC236}">
                  <a16:creationId xmlns:a16="http://schemas.microsoft.com/office/drawing/2014/main" id="{6214AD76-5ED6-58E0-CB57-5DE56E409139}"/>
                </a:ext>
              </a:extLst>
            </p:cNvPr>
            <p:cNvGrpSpPr/>
            <p:nvPr/>
          </p:nvGrpSpPr>
          <p:grpSpPr>
            <a:xfrm>
              <a:off x="2282499" y="1414772"/>
              <a:ext cx="1633751" cy="460907"/>
              <a:chOff x="2282499" y="1414772"/>
              <a:chExt cx="1633751" cy="460907"/>
            </a:xfrm>
          </p:grpSpPr>
          <p:pic>
            <p:nvPicPr>
              <p:cNvPr id="33" name="object 28">
                <a:extLst>
                  <a:ext uri="{FF2B5EF4-FFF2-40B4-BE49-F238E27FC236}">
                    <a16:creationId xmlns:a16="http://schemas.microsoft.com/office/drawing/2014/main" id="{1E2FED62-7945-B5E0-58A9-0FF03F6AA792}"/>
                  </a:ext>
                </a:extLst>
              </p:cNvPr>
              <p:cNvPicPr/>
              <p:nvPr/>
            </p:nvPicPr>
            <p:blipFill>
              <a:blip r:embed="rId8" cstate="print"/>
              <a:stretch>
                <a:fillRect/>
              </a:stretch>
            </p:blipFill>
            <p:spPr>
              <a:xfrm>
                <a:off x="2282499" y="1680345"/>
                <a:ext cx="1633751" cy="195334"/>
              </a:xfrm>
              <a:prstGeom prst="rect">
                <a:avLst/>
              </a:prstGeom>
            </p:spPr>
          </p:pic>
          <p:pic>
            <p:nvPicPr>
              <p:cNvPr id="34" name="object 29">
                <a:extLst>
                  <a:ext uri="{FF2B5EF4-FFF2-40B4-BE49-F238E27FC236}">
                    <a16:creationId xmlns:a16="http://schemas.microsoft.com/office/drawing/2014/main" id="{3D25DB95-C523-AC86-A840-9573AE44F4B5}"/>
                  </a:ext>
                </a:extLst>
              </p:cNvPr>
              <p:cNvPicPr/>
              <p:nvPr/>
            </p:nvPicPr>
            <p:blipFill>
              <a:blip r:embed="rId9" cstate="print"/>
              <a:stretch>
                <a:fillRect/>
              </a:stretch>
            </p:blipFill>
            <p:spPr>
              <a:xfrm>
                <a:off x="2285695" y="1414772"/>
                <a:ext cx="1563952" cy="228265"/>
              </a:xfrm>
              <a:prstGeom prst="rect">
                <a:avLst/>
              </a:prstGeom>
            </p:spPr>
          </p:pic>
        </p:grpSp>
        <p:sp>
          <p:nvSpPr>
            <p:cNvPr id="32" name="object 30">
              <a:extLst>
                <a:ext uri="{FF2B5EF4-FFF2-40B4-BE49-F238E27FC236}">
                  <a16:creationId xmlns:a16="http://schemas.microsoft.com/office/drawing/2014/main" id="{F99D09B0-A2B0-E82D-666F-64D61854B773}"/>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6737EC4-571B-7479-9EE7-9F6A45894A45}"/>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B652C24F-DE5F-558A-CC3C-BAE47C9917B2}"/>
              </a:ext>
            </a:extLst>
          </p:cNvPr>
          <p:cNvSpPr txBox="1"/>
          <p:nvPr/>
        </p:nvSpPr>
        <p:spPr>
          <a:xfrm>
            <a:off x="1033009" y="3068909"/>
            <a:ext cx="9462565" cy="5927264"/>
          </a:xfrm>
          <a:prstGeom prst="rect">
            <a:avLst/>
          </a:prstGeom>
          <a:noFill/>
        </p:spPr>
        <p:txBody>
          <a:bodyPr wrap="square">
            <a:spAutoFit/>
          </a:bodyPr>
          <a:lstStyle/>
          <a:p>
            <a:pPr algn="l">
              <a:spcAft>
                <a:spcPts val="2250"/>
              </a:spcAft>
              <a:buNone/>
            </a:pPr>
            <a:r>
              <a:rPr lang="en-GB" sz="4000" b="0" i="0" dirty="0">
                <a:solidFill>
                  <a:srgbClr val="2A4A1E"/>
                </a:solidFill>
                <a:effectLst/>
                <a:latin typeface="Noto Sans" panose="020B0502040504020204" pitchFamily="34" charset="0"/>
              </a:rPr>
              <a:t>Our Research Panel is a group of people with lived experience and people with close connections to our cause that take part in research on a regular basis.</a:t>
            </a:r>
          </a:p>
          <a:p>
            <a:pPr algn="l">
              <a:spcAft>
                <a:spcPts val="2250"/>
              </a:spcAft>
              <a:buNone/>
            </a:pPr>
            <a:r>
              <a:rPr lang="en-GB" sz="4000" b="0" i="0" dirty="0">
                <a:solidFill>
                  <a:srgbClr val="2A4A1E"/>
                </a:solidFill>
                <a:effectLst/>
                <a:latin typeface="Noto Sans" panose="020B0502040504020204" pitchFamily="34" charset="0"/>
              </a:rPr>
              <a:t>They inform our work by helping us find out more about the experiences of deaf people and those with hearing loss or tinnitus. </a:t>
            </a:r>
          </a:p>
        </p:txBody>
      </p:sp>
      <p:pic>
        <p:nvPicPr>
          <p:cNvPr id="20" name="Picture 19" descr="A cartoon of a person with visable hearing aid holding a clipboard&#10;">
            <a:extLst>
              <a:ext uri="{FF2B5EF4-FFF2-40B4-BE49-F238E27FC236}">
                <a16:creationId xmlns:a16="http://schemas.microsoft.com/office/drawing/2014/main" id="{34817D76-80A7-F117-1772-7EF4E7CE02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11611" y="2312541"/>
            <a:ext cx="6683632" cy="6683632"/>
          </a:xfrm>
          <a:prstGeom prst="rect">
            <a:avLst/>
          </a:prstGeom>
        </p:spPr>
      </p:pic>
      <p:sp>
        <p:nvSpPr>
          <p:cNvPr id="18" name="object 18">
            <a:extLst>
              <a:ext uri="{FF2B5EF4-FFF2-40B4-BE49-F238E27FC236}">
                <a16:creationId xmlns:a16="http://schemas.microsoft.com/office/drawing/2014/main" id="{4836A5F2-663C-2062-803E-492BCF1D6758}"/>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chemeClr val="accent2"/>
                </a:solidFill>
              </a:rPr>
              <a:t>JOIN OUR RESEARCH PANEL</a:t>
            </a:r>
            <a:endParaRPr lang="en-US">
              <a:solidFill>
                <a:schemeClr val="accent2"/>
              </a:solidFill>
            </a:endParaRPr>
          </a:p>
        </p:txBody>
      </p:sp>
      <p:grpSp>
        <p:nvGrpSpPr>
          <p:cNvPr id="19" name="Group 18">
            <a:extLst>
              <a:ext uri="{FF2B5EF4-FFF2-40B4-BE49-F238E27FC236}">
                <a16:creationId xmlns:a16="http://schemas.microsoft.com/office/drawing/2014/main" id="{9B3B1FA6-CDDB-2C8A-D14A-FF32AEAAC6F4}"/>
              </a:ext>
            </a:extLst>
          </p:cNvPr>
          <p:cNvGrpSpPr/>
          <p:nvPr/>
        </p:nvGrpSpPr>
        <p:grpSpPr>
          <a:xfrm>
            <a:off x="16755678" y="9654663"/>
            <a:ext cx="2455344" cy="758169"/>
            <a:chOff x="1308860" y="1308858"/>
            <a:chExt cx="2968088" cy="911204"/>
          </a:xfrm>
        </p:grpSpPr>
        <p:sp>
          <p:nvSpPr>
            <p:cNvPr id="21" name="object 20">
              <a:extLst>
                <a:ext uri="{FF2B5EF4-FFF2-40B4-BE49-F238E27FC236}">
                  <a16:creationId xmlns:a16="http://schemas.microsoft.com/office/drawing/2014/main" id="{F8F5B622-9B67-1912-8D10-41BECCAC32AF}"/>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22" name="object 21">
              <a:extLst>
                <a:ext uri="{FF2B5EF4-FFF2-40B4-BE49-F238E27FC236}">
                  <a16:creationId xmlns:a16="http://schemas.microsoft.com/office/drawing/2014/main" id="{95D70474-16DF-B405-3F06-7184B782B7E3}"/>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23" name="object 22">
              <a:extLst>
                <a:ext uri="{FF2B5EF4-FFF2-40B4-BE49-F238E27FC236}">
                  <a16:creationId xmlns:a16="http://schemas.microsoft.com/office/drawing/2014/main" id="{9F57692A-72B8-14F4-21FF-5A48EB2B6B3B}"/>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4" name="object 23">
              <a:extLst>
                <a:ext uri="{FF2B5EF4-FFF2-40B4-BE49-F238E27FC236}">
                  <a16:creationId xmlns:a16="http://schemas.microsoft.com/office/drawing/2014/main" id="{88CEC87A-1EC5-AECE-F847-9D1E466B0BD8}"/>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5" name="object 24">
              <a:extLst>
                <a:ext uri="{FF2B5EF4-FFF2-40B4-BE49-F238E27FC236}">
                  <a16:creationId xmlns:a16="http://schemas.microsoft.com/office/drawing/2014/main" id="{D4FDD75D-F7C1-2BBA-8117-BB104DDC75E3}"/>
                </a:ext>
              </a:extLst>
            </p:cNvPr>
            <p:cNvPicPr/>
            <p:nvPr/>
          </p:nvPicPr>
          <p:blipFill>
            <a:blip r:embed="rId4" cstate="print"/>
            <a:stretch>
              <a:fillRect/>
            </a:stretch>
          </p:blipFill>
          <p:spPr>
            <a:xfrm>
              <a:off x="1561247" y="1810359"/>
              <a:ext cx="81369" cy="81400"/>
            </a:xfrm>
            <a:prstGeom prst="rect">
              <a:avLst/>
            </a:prstGeom>
          </p:spPr>
        </p:pic>
        <p:pic>
          <p:nvPicPr>
            <p:cNvPr id="26" name="object 25">
              <a:extLst>
                <a:ext uri="{FF2B5EF4-FFF2-40B4-BE49-F238E27FC236}">
                  <a16:creationId xmlns:a16="http://schemas.microsoft.com/office/drawing/2014/main" id="{218E1E8C-D84B-0EF4-885D-9A9055CF9C96}"/>
                </a:ext>
              </a:extLst>
            </p:cNvPr>
            <p:cNvPicPr/>
            <p:nvPr/>
          </p:nvPicPr>
          <p:blipFill>
            <a:blip r:embed="rId5" cstate="print"/>
            <a:stretch>
              <a:fillRect/>
            </a:stretch>
          </p:blipFill>
          <p:spPr>
            <a:xfrm>
              <a:off x="1561247" y="2138431"/>
              <a:ext cx="81369" cy="81400"/>
            </a:xfrm>
            <a:prstGeom prst="rect">
              <a:avLst/>
            </a:prstGeom>
          </p:spPr>
        </p:pic>
        <p:pic>
          <p:nvPicPr>
            <p:cNvPr id="27" name="object 26">
              <a:extLst>
                <a:ext uri="{FF2B5EF4-FFF2-40B4-BE49-F238E27FC236}">
                  <a16:creationId xmlns:a16="http://schemas.microsoft.com/office/drawing/2014/main" id="{87179C16-BF25-3037-D7AC-883C83FDD523}"/>
                </a:ext>
              </a:extLst>
            </p:cNvPr>
            <p:cNvPicPr/>
            <p:nvPr/>
          </p:nvPicPr>
          <p:blipFill>
            <a:blip r:embed="rId6" cstate="print"/>
            <a:stretch>
              <a:fillRect/>
            </a:stretch>
          </p:blipFill>
          <p:spPr>
            <a:xfrm>
              <a:off x="2289135" y="1936574"/>
              <a:ext cx="1987813" cy="228265"/>
            </a:xfrm>
            <a:prstGeom prst="rect">
              <a:avLst/>
            </a:prstGeom>
          </p:spPr>
        </p:pic>
        <p:grpSp>
          <p:nvGrpSpPr>
            <p:cNvPr id="28" name="object 27">
              <a:extLst>
                <a:ext uri="{FF2B5EF4-FFF2-40B4-BE49-F238E27FC236}">
                  <a16:creationId xmlns:a16="http://schemas.microsoft.com/office/drawing/2014/main" id="{2F0CFE5F-A2E3-7EE2-A9F8-960D3CDA9CED}"/>
                </a:ext>
              </a:extLst>
            </p:cNvPr>
            <p:cNvGrpSpPr/>
            <p:nvPr/>
          </p:nvGrpSpPr>
          <p:grpSpPr>
            <a:xfrm>
              <a:off x="2282499" y="1414772"/>
              <a:ext cx="1633751" cy="460907"/>
              <a:chOff x="2282499" y="1414772"/>
              <a:chExt cx="1633751" cy="460907"/>
            </a:xfrm>
          </p:grpSpPr>
          <p:pic>
            <p:nvPicPr>
              <p:cNvPr id="30" name="object 28">
                <a:extLst>
                  <a:ext uri="{FF2B5EF4-FFF2-40B4-BE49-F238E27FC236}">
                    <a16:creationId xmlns:a16="http://schemas.microsoft.com/office/drawing/2014/main" id="{9F7AC213-737A-3C03-512D-1A1B16E35A49}"/>
                  </a:ext>
                </a:extLst>
              </p:cNvPr>
              <p:cNvPicPr/>
              <p:nvPr/>
            </p:nvPicPr>
            <p:blipFill>
              <a:blip r:embed="rId7" cstate="print"/>
              <a:stretch>
                <a:fillRect/>
              </a:stretch>
            </p:blipFill>
            <p:spPr>
              <a:xfrm>
                <a:off x="2282499" y="1680345"/>
                <a:ext cx="1633751" cy="195334"/>
              </a:xfrm>
              <a:prstGeom prst="rect">
                <a:avLst/>
              </a:prstGeom>
            </p:spPr>
          </p:pic>
          <p:pic>
            <p:nvPicPr>
              <p:cNvPr id="31" name="object 29">
                <a:extLst>
                  <a:ext uri="{FF2B5EF4-FFF2-40B4-BE49-F238E27FC236}">
                    <a16:creationId xmlns:a16="http://schemas.microsoft.com/office/drawing/2014/main" id="{D1A603EB-94C6-9A18-1BB2-F29983D897E2}"/>
                  </a:ext>
                </a:extLst>
              </p:cNvPr>
              <p:cNvPicPr/>
              <p:nvPr/>
            </p:nvPicPr>
            <p:blipFill>
              <a:blip r:embed="rId8" cstate="print"/>
              <a:stretch>
                <a:fillRect/>
              </a:stretch>
            </p:blipFill>
            <p:spPr>
              <a:xfrm>
                <a:off x="2285695" y="1414772"/>
                <a:ext cx="1563952" cy="228265"/>
              </a:xfrm>
              <a:prstGeom prst="rect">
                <a:avLst/>
              </a:prstGeom>
            </p:spPr>
          </p:pic>
        </p:grpSp>
        <p:sp>
          <p:nvSpPr>
            <p:cNvPr id="29" name="object 30">
              <a:extLst>
                <a:ext uri="{FF2B5EF4-FFF2-40B4-BE49-F238E27FC236}">
                  <a16:creationId xmlns:a16="http://schemas.microsoft.com/office/drawing/2014/main" id="{8E9A3ECA-9EB8-06B9-FA68-4A0547CFAFA4}"/>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85709526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7EBB932B-8A67-E750-8FC7-C57419716B2E}"/>
              </a:ext>
            </a:extLst>
          </p:cNvPr>
          <p:cNvSpPr txBox="1"/>
          <p:nvPr/>
        </p:nvSpPr>
        <p:spPr>
          <a:xfrm>
            <a:off x="1005400" y="2809780"/>
            <a:ext cx="11467954" cy="5808770"/>
          </a:xfrm>
          <a:prstGeom prst="rect">
            <a:avLst/>
          </a:prstGeom>
          <a:noFill/>
        </p:spPr>
        <p:txBody>
          <a:bodyPr wrap="square" rtlCol="0">
            <a:spAutoFit/>
          </a:bodyPr>
          <a:lstStyle/>
          <a:p>
            <a:pPr>
              <a:lnSpc>
                <a:spcPct val="107000"/>
              </a:lnSpc>
              <a:spcAft>
                <a:spcPts val="800"/>
              </a:spcAft>
              <a:buNone/>
            </a:pPr>
            <a:r>
              <a:rPr lang="en-GB" sz="3600" kern="100" dirty="0">
                <a:solidFill>
                  <a:srgbClr val="2A4A1E"/>
                </a:solidFill>
                <a:latin typeface="Noto Sans" panose="020B0502040504020204" pitchFamily="34" charset="0"/>
                <a:ea typeface="Calibri" panose="020F0502020204030204" pitchFamily="34" charset="0"/>
                <a:cs typeface="Arial" panose="020B0604020202020204" pitchFamily="34" charset="0"/>
              </a:rPr>
              <a:t>Join RNID and as a member you will receive our </a:t>
            </a:r>
            <a:r>
              <a:rPr lang="en-GB" sz="3600" kern="100" dirty="0">
                <a:solidFill>
                  <a:srgbClr val="2A4A1E"/>
                </a:solidFill>
                <a:effectLst/>
                <a:latin typeface="Noto Sans" panose="020B0502040504020204" pitchFamily="34" charset="0"/>
                <a:ea typeface="Calibri" panose="020F0502020204030204" pitchFamily="34" charset="0"/>
                <a:cs typeface="Arial" panose="020B0604020202020204" pitchFamily="34" charset="0"/>
              </a:rPr>
              <a:t>magazine three times a year. </a:t>
            </a:r>
          </a:p>
          <a:p>
            <a:pPr>
              <a:lnSpc>
                <a:spcPct val="107000"/>
              </a:lnSpc>
              <a:spcAft>
                <a:spcPts val="800"/>
              </a:spcAft>
              <a:buNone/>
            </a:pPr>
            <a:endParaRPr lang="en-GB" sz="3600" kern="100" dirty="0">
              <a:solidFill>
                <a:srgbClr val="2A4A1E"/>
              </a:solidFill>
              <a:effectLst/>
              <a:latin typeface="Noto Sans" panose="020B0502040504020204" pitchFamily="34" charset="0"/>
              <a:ea typeface="Calibri" panose="020F0502020204030204" pitchFamily="34" charset="0"/>
              <a:cs typeface="Arial" panose="020B0604020202020204" pitchFamily="34" charset="0"/>
            </a:endParaRPr>
          </a:p>
          <a:p>
            <a:pPr>
              <a:lnSpc>
                <a:spcPct val="107000"/>
              </a:lnSpc>
              <a:spcAft>
                <a:spcPts val="800"/>
              </a:spcAft>
              <a:buNone/>
            </a:pPr>
            <a:r>
              <a:rPr lang="en-GB" sz="3600" kern="100" dirty="0">
                <a:solidFill>
                  <a:srgbClr val="2A4A1E"/>
                </a:solidFill>
                <a:effectLst/>
                <a:latin typeface="Noto Sans" panose="020B0502040504020204" pitchFamily="34" charset="0"/>
                <a:ea typeface="Calibri" panose="020F0502020204030204" pitchFamily="34" charset="0"/>
                <a:cs typeface="Arial" panose="020B0604020202020204" pitchFamily="34" charset="0"/>
              </a:rPr>
              <a:t>The magazine is filled with inspiring stories from the communities we support, as well as the latest news and updates from our research and campaigns.</a:t>
            </a:r>
          </a:p>
          <a:p>
            <a:pPr>
              <a:lnSpc>
                <a:spcPct val="107000"/>
              </a:lnSpc>
              <a:spcAft>
                <a:spcPts val="800"/>
              </a:spcAft>
              <a:buNone/>
            </a:pPr>
            <a:endParaRPr lang="en-GB" sz="3600" kern="100" dirty="0">
              <a:solidFill>
                <a:srgbClr val="2A4A1E"/>
              </a:solidFill>
              <a:latin typeface="Noto Sans" panose="020B0502040504020204" pitchFamily="34" charset="0"/>
              <a:ea typeface="Calibri" panose="020F0502020204030204" pitchFamily="34" charset="0"/>
              <a:cs typeface="Arial" panose="020B0604020202020204" pitchFamily="34" charset="0"/>
            </a:endParaRPr>
          </a:p>
          <a:p>
            <a:pPr>
              <a:lnSpc>
                <a:spcPct val="107000"/>
              </a:lnSpc>
              <a:spcAft>
                <a:spcPts val="800"/>
              </a:spcAft>
              <a:buNone/>
            </a:pPr>
            <a:r>
              <a:rPr lang="en-GB" sz="3600" b="0" i="0" dirty="0">
                <a:solidFill>
                  <a:srgbClr val="2A4A1E"/>
                </a:solidFill>
                <a:effectLst/>
                <a:latin typeface="Noto Sans" panose="020B0502040504020204" pitchFamily="34" charset="0"/>
              </a:rPr>
              <a:t>Annual Membership costs just £27 a year, or £25 if you pay by Direct Debit.</a:t>
            </a:r>
            <a:endParaRPr lang="en-GB" sz="3600" kern="100" dirty="0">
              <a:solidFill>
                <a:srgbClr val="2A4A1E"/>
              </a:solidFill>
              <a:effectLst/>
              <a:latin typeface="Noto Sans" panose="020B0502040504020204" pitchFamily="34" charset="0"/>
              <a:ea typeface="Calibri" panose="020F0502020204030204" pitchFamily="34" charset="0"/>
              <a:cs typeface="Arial" panose="020B0604020202020204" pitchFamily="34" charset="0"/>
            </a:endParaRPr>
          </a:p>
        </p:txBody>
      </p:sp>
      <p:sp>
        <p:nvSpPr>
          <p:cNvPr id="20" name="object 18">
            <a:extLst>
              <a:ext uri="{FF2B5EF4-FFF2-40B4-BE49-F238E27FC236}">
                <a16:creationId xmlns:a16="http://schemas.microsoft.com/office/drawing/2014/main" id="{C421E5A8-2C19-78FF-1449-1EEAF5C8FD52}"/>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chemeClr val="accent2"/>
                </a:solidFill>
              </a:rPr>
              <a:t>BECOME A MEMBER</a:t>
            </a:r>
            <a:endParaRPr lang="en-US">
              <a:solidFill>
                <a:schemeClr val="accent2"/>
              </a:solidFill>
            </a:endParaRPr>
          </a:p>
        </p:txBody>
      </p:sp>
      <p:grpSp>
        <p:nvGrpSpPr>
          <p:cNvPr id="21" name="Group 20">
            <a:extLst>
              <a:ext uri="{FF2B5EF4-FFF2-40B4-BE49-F238E27FC236}">
                <a16:creationId xmlns:a16="http://schemas.microsoft.com/office/drawing/2014/main" id="{0EFE95A1-570A-E2DE-4134-8478B3DCF92E}"/>
              </a:ext>
            </a:extLst>
          </p:cNvPr>
          <p:cNvGrpSpPr/>
          <p:nvPr/>
        </p:nvGrpSpPr>
        <p:grpSpPr>
          <a:xfrm>
            <a:off x="16755678" y="9654663"/>
            <a:ext cx="2455344" cy="758169"/>
            <a:chOff x="1308860" y="1308858"/>
            <a:chExt cx="2968088" cy="911204"/>
          </a:xfrm>
        </p:grpSpPr>
        <p:sp>
          <p:nvSpPr>
            <p:cNvPr id="22" name="object 20">
              <a:extLst>
                <a:ext uri="{FF2B5EF4-FFF2-40B4-BE49-F238E27FC236}">
                  <a16:creationId xmlns:a16="http://schemas.microsoft.com/office/drawing/2014/main" id="{9DD42016-0FE4-B7A6-98A2-7A1E0A47AC8A}"/>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23" name="object 21">
              <a:extLst>
                <a:ext uri="{FF2B5EF4-FFF2-40B4-BE49-F238E27FC236}">
                  <a16:creationId xmlns:a16="http://schemas.microsoft.com/office/drawing/2014/main" id="{FB4E141D-B6C2-788E-814F-7CC53A8B9663}"/>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24" name="object 22">
              <a:extLst>
                <a:ext uri="{FF2B5EF4-FFF2-40B4-BE49-F238E27FC236}">
                  <a16:creationId xmlns:a16="http://schemas.microsoft.com/office/drawing/2014/main" id="{20153DB4-659F-6854-7D17-EDAF20576D51}"/>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5" name="object 23">
              <a:extLst>
                <a:ext uri="{FF2B5EF4-FFF2-40B4-BE49-F238E27FC236}">
                  <a16:creationId xmlns:a16="http://schemas.microsoft.com/office/drawing/2014/main" id="{84D80F5C-752E-2807-30CF-F3DB7212749C}"/>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6" name="object 24">
              <a:extLst>
                <a:ext uri="{FF2B5EF4-FFF2-40B4-BE49-F238E27FC236}">
                  <a16:creationId xmlns:a16="http://schemas.microsoft.com/office/drawing/2014/main" id="{FE42AE80-416E-8FAD-EE43-74100C548A02}"/>
                </a:ext>
              </a:extLst>
            </p:cNvPr>
            <p:cNvPicPr/>
            <p:nvPr/>
          </p:nvPicPr>
          <p:blipFill>
            <a:blip r:embed="rId3" cstate="print"/>
            <a:stretch>
              <a:fillRect/>
            </a:stretch>
          </p:blipFill>
          <p:spPr>
            <a:xfrm>
              <a:off x="1561247" y="1810359"/>
              <a:ext cx="81369" cy="81400"/>
            </a:xfrm>
            <a:prstGeom prst="rect">
              <a:avLst/>
            </a:prstGeom>
          </p:spPr>
        </p:pic>
        <p:pic>
          <p:nvPicPr>
            <p:cNvPr id="27" name="object 25">
              <a:extLst>
                <a:ext uri="{FF2B5EF4-FFF2-40B4-BE49-F238E27FC236}">
                  <a16:creationId xmlns:a16="http://schemas.microsoft.com/office/drawing/2014/main" id="{CD61D2C2-3D33-1314-E72D-6837038F291D}"/>
                </a:ext>
              </a:extLst>
            </p:cNvPr>
            <p:cNvPicPr/>
            <p:nvPr/>
          </p:nvPicPr>
          <p:blipFill>
            <a:blip r:embed="rId4" cstate="print"/>
            <a:stretch>
              <a:fillRect/>
            </a:stretch>
          </p:blipFill>
          <p:spPr>
            <a:xfrm>
              <a:off x="1561247" y="2138431"/>
              <a:ext cx="81369" cy="81400"/>
            </a:xfrm>
            <a:prstGeom prst="rect">
              <a:avLst/>
            </a:prstGeom>
          </p:spPr>
        </p:pic>
        <p:pic>
          <p:nvPicPr>
            <p:cNvPr id="28" name="object 26">
              <a:extLst>
                <a:ext uri="{FF2B5EF4-FFF2-40B4-BE49-F238E27FC236}">
                  <a16:creationId xmlns:a16="http://schemas.microsoft.com/office/drawing/2014/main" id="{9618A147-B816-F375-F399-DBF6B04EF187}"/>
                </a:ext>
              </a:extLst>
            </p:cNvPr>
            <p:cNvPicPr/>
            <p:nvPr/>
          </p:nvPicPr>
          <p:blipFill>
            <a:blip r:embed="rId5" cstate="print"/>
            <a:stretch>
              <a:fillRect/>
            </a:stretch>
          </p:blipFill>
          <p:spPr>
            <a:xfrm>
              <a:off x="2289135" y="1936574"/>
              <a:ext cx="1987813" cy="228265"/>
            </a:xfrm>
            <a:prstGeom prst="rect">
              <a:avLst/>
            </a:prstGeom>
          </p:spPr>
        </p:pic>
        <p:grpSp>
          <p:nvGrpSpPr>
            <p:cNvPr id="29" name="object 27">
              <a:extLst>
                <a:ext uri="{FF2B5EF4-FFF2-40B4-BE49-F238E27FC236}">
                  <a16:creationId xmlns:a16="http://schemas.microsoft.com/office/drawing/2014/main" id="{72905C90-D7CB-8DE8-B867-D59E9A1DE124}"/>
                </a:ext>
              </a:extLst>
            </p:cNvPr>
            <p:cNvGrpSpPr/>
            <p:nvPr/>
          </p:nvGrpSpPr>
          <p:grpSpPr>
            <a:xfrm>
              <a:off x="2282499" y="1414772"/>
              <a:ext cx="1633751" cy="460907"/>
              <a:chOff x="2282499" y="1414772"/>
              <a:chExt cx="1633751" cy="460907"/>
            </a:xfrm>
          </p:grpSpPr>
          <p:pic>
            <p:nvPicPr>
              <p:cNvPr id="31" name="object 28">
                <a:extLst>
                  <a:ext uri="{FF2B5EF4-FFF2-40B4-BE49-F238E27FC236}">
                    <a16:creationId xmlns:a16="http://schemas.microsoft.com/office/drawing/2014/main" id="{3AF41013-22F5-2571-9C64-8894E706FD60}"/>
                  </a:ext>
                </a:extLst>
              </p:cNvPr>
              <p:cNvPicPr/>
              <p:nvPr/>
            </p:nvPicPr>
            <p:blipFill>
              <a:blip r:embed="rId6" cstate="print"/>
              <a:stretch>
                <a:fillRect/>
              </a:stretch>
            </p:blipFill>
            <p:spPr>
              <a:xfrm>
                <a:off x="2282499" y="1680345"/>
                <a:ext cx="1633751" cy="195334"/>
              </a:xfrm>
              <a:prstGeom prst="rect">
                <a:avLst/>
              </a:prstGeom>
            </p:spPr>
          </p:pic>
          <p:pic>
            <p:nvPicPr>
              <p:cNvPr id="32" name="object 29">
                <a:extLst>
                  <a:ext uri="{FF2B5EF4-FFF2-40B4-BE49-F238E27FC236}">
                    <a16:creationId xmlns:a16="http://schemas.microsoft.com/office/drawing/2014/main" id="{18991A49-5D4F-9FC7-E82D-0936DD128F41}"/>
                  </a:ext>
                </a:extLst>
              </p:cNvPr>
              <p:cNvPicPr/>
              <p:nvPr/>
            </p:nvPicPr>
            <p:blipFill>
              <a:blip r:embed="rId7" cstate="print"/>
              <a:stretch>
                <a:fillRect/>
              </a:stretch>
            </p:blipFill>
            <p:spPr>
              <a:xfrm>
                <a:off x="2285695" y="1414772"/>
                <a:ext cx="1563952" cy="228265"/>
              </a:xfrm>
              <a:prstGeom prst="rect">
                <a:avLst/>
              </a:prstGeom>
            </p:spPr>
          </p:pic>
        </p:grpSp>
        <p:sp>
          <p:nvSpPr>
            <p:cNvPr id="30" name="object 30">
              <a:extLst>
                <a:ext uri="{FF2B5EF4-FFF2-40B4-BE49-F238E27FC236}">
                  <a16:creationId xmlns:a16="http://schemas.microsoft.com/office/drawing/2014/main" id="{28EA9F52-3340-B6EC-F7BB-1CB9B8D75098}"/>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pic>
        <p:nvPicPr>
          <p:cNvPr id="34" name="Picture 33" descr="A person on a magazine cover&#10;&#10;Description automatically generated">
            <a:extLst>
              <a:ext uri="{FF2B5EF4-FFF2-40B4-BE49-F238E27FC236}">
                <a16:creationId xmlns:a16="http://schemas.microsoft.com/office/drawing/2014/main" id="{54625867-012F-D685-D66A-FA7559D7D0F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832390" y="1163631"/>
            <a:ext cx="5478909" cy="774851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33600" y="1739692"/>
            <a:ext cx="7593312" cy="7044877"/>
          </a:xfrm>
          <a:prstGeom prst="rect">
            <a:avLst/>
          </a:prstGeom>
        </p:spPr>
        <p:txBody>
          <a:bodyPr vert="horz" wrap="square" lIns="0" tIns="12065" rIns="0" bIns="0" rtlCol="0" anchor="t">
            <a:spAutoFit/>
          </a:bodyPr>
          <a:lstStyle/>
          <a:p>
            <a:pPr marL="12700" marR="80645">
              <a:lnSpc>
                <a:spcPct val="100000"/>
              </a:lnSpc>
              <a:spcBef>
                <a:spcPts val="95"/>
              </a:spcBef>
            </a:pPr>
            <a:r>
              <a:rPr sz="3600" b="1">
                <a:solidFill>
                  <a:srgbClr val="2A4A1E"/>
                </a:solidFill>
                <a:latin typeface="NotoSans-ExtraBold"/>
                <a:cs typeface="NotoSans-ExtraBold"/>
              </a:rPr>
              <a:t>“</a:t>
            </a:r>
            <a:r>
              <a:rPr lang="en-GB" sz="3600" b="0" i="0">
                <a:solidFill>
                  <a:srgbClr val="2A4A1E"/>
                </a:solidFill>
                <a:effectLst/>
                <a:latin typeface="Noto Sans" panose="020B0502040504020204" pitchFamily="34" charset="0"/>
              </a:rPr>
              <a:t>I used to have so many limiting beliefs, and this negativity was imparted on me growing up: ‘you’re deaf, you can’t do this, you can’t do that’. That created anxiety and limited my belief in myself. </a:t>
            </a:r>
          </a:p>
          <a:p>
            <a:pPr marL="12700" marR="80645">
              <a:lnSpc>
                <a:spcPct val="100000"/>
              </a:lnSpc>
              <a:spcBef>
                <a:spcPts val="95"/>
              </a:spcBef>
            </a:pPr>
            <a:endParaRPr lang="en-GB" sz="3600">
              <a:solidFill>
                <a:srgbClr val="2A4A1E"/>
              </a:solidFill>
              <a:latin typeface="Noto Sans" panose="020B0502040504020204" pitchFamily="34" charset="0"/>
            </a:endParaRPr>
          </a:p>
          <a:p>
            <a:pPr marL="12700" marR="80645">
              <a:lnSpc>
                <a:spcPct val="100000"/>
              </a:lnSpc>
              <a:spcBef>
                <a:spcPts val="95"/>
              </a:spcBef>
            </a:pPr>
            <a:r>
              <a:rPr lang="en-GB" sz="3600" b="0" i="0">
                <a:solidFill>
                  <a:srgbClr val="2A4A1E"/>
                </a:solidFill>
                <a:effectLst/>
                <a:latin typeface="Noto Sans" panose="020B0502040504020204" pitchFamily="34" charset="0"/>
              </a:rPr>
              <a:t>I just needed to be in a community where I was empowered or encouraged. Now, I can empower and encourage others. </a:t>
            </a:r>
            <a:r>
              <a:rPr lang="en-GB" sz="3600" b="1">
                <a:solidFill>
                  <a:srgbClr val="2A4A1E"/>
                </a:solidFill>
                <a:latin typeface="NotoSans-ExtraBold"/>
                <a:cs typeface="NotoSans-ExtraBold"/>
              </a:rPr>
              <a:t> </a:t>
            </a:r>
            <a:r>
              <a:rPr lang="en-GB" sz="3600" b="1" spc="-10">
                <a:solidFill>
                  <a:srgbClr val="2A4A1E"/>
                </a:solidFill>
                <a:latin typeface="NotoSans-ExtraBold"/>
                <a:cs typeface="NotoSans-ExtraBold"/>
              </a:rPr>
              <a:t>”</a:t>
            </a:r>
            <a:endParaRPr sz="3600">
              <a:solidFill>
                <a:srgbClr val="2A4A1E"/>
              </a:solidFill>
              <a:latin typeface="NotoSans-ExtraBold"/>
              <a:cs typeface="NotoSans-ExtraBold"/>
            </a:endParaRPr>
          </a:p>
          <a:p>
            <a:pPr marL="12700">
              <a:lnSpc>
                <a:spcPct val="100000"/>
              </a:lnSpc>
              <a:spcBef>
                <a:spcPts val="2800"/>
              </a:spcBef>
            </a:pPr>
            <a:r>
              <a:rPr sz="3600" b="1" spc="-25">
                <a:solidFill>
                  <a:srgbClr val="2A4A1E"/>
                </a:solidFill>
                <a:latin typeface="NotoSans-ExtraBold"/>
                <a:cs typeface="NotoSans-ExtraBold"/>
              </a:rPr>
              <a:t>-</a:t>
            </a:r>
            <a:r>
              <a:rPr lang="en-GB" sz="3600" b="1" spc="-25">
                <a:solidFill>
                  <a:srgbClr val="2A4A1E"/>
                </a:solidFill>
                <a:latin typeface="NotoSans-ExtraBold"/>
                <a:cs typeface="NotoSans-ExtraBold"/>
              </a:rPr>
              <a:t> </a:t>
            </a:r>
            <a:r>
              <a:rPr lang="en-GB" sz="3600" b="1" spc="-20">
                <a:solidFill>
                  <a:srgbClr val="2A4A1E"/>
                </a:solidFill>
                <a:latin typeface="NotoSans-ExtraBold"/>
                <a:cs typeface="NotoSans-ExtraBold"/>
              </a:rPr>
              <a:t>Kori</a:t>
            </a:r>
            <a:endParaRPr sz="3600">
              <a:solidFill>
                <a:srgbClr val="2A4A1E"/>
              </a:solidFill>
              <a:latin typeface="NotoSans-ExtraBold"/>
              <a:cs typeface="NotoSans-ExtraBold"/>
            </a:endParaRPr>
          </a:p>
        </p:txBody>
      </p:sp>
      <p:pic>
        <p:nvPicPr>
          <p:cNvPr id="16" name="Picture 15" descr="A person smiling at camera&#10;&#10;Description automatically generated">
            <a:extLst>
              <a:ext uri="{FF2B5EF4-FFF2-40B4-BE49-F238E27FC236}">
                <a16:creationId xmlns:a16="http://schemas.microsoft.com/office/drawing/2014/main" id="{4762D8E8-BAEB-4ECD-9539-15471AEF6B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52508" y="1654455"/>
            <a:ext cx="10221930" cy="6814620"/>
          </a:xfrm>
          <a:prstGeom prst="rect">
            <a:avLst/>
          </a:prstGeom>
        </p:spPr>
      </p:pic>
      <p:grpSp>
        <p:nvGrpSpPr>
          <p:cNvPr id="14" name="Group 13">
            <a:extLst>
              <a:ext uri="{FF2B5EF4-FFF2-40B4-BE49-F238E27FC236}">
                <a16:creationId xmlns:a16="http://schemas.microsoft.com/office/drawing/2014/main" id="{6E4B2D3F-DD1B-3BA1-B340-9ED60278B98E}"/>
              </a:ext>
            </a:extLst>
          </p:cNvPr>
          <p:cNvGrpSpPr/>
          <p:nvPr/>
        </p:nvGrpSpPr>
        <p:grpSpPr>
          <a:xfrm>
            <a:off x="16755678" y="9654663"/>
            <a:ext cx="2455344" cy="758169"/>
            <a:chOff x="1308860" y="1308858"/>
            <a:chExt cx="2968088" cy="911204"/>
          </a:xfrm>
        </p:grpSpPr>
        <p:sp>
          <p:nvSpPr>
            <p:cNvPr id="15" name="object 20">
              <a:extLst>
                <a:ext uri="{FF2B5EF4-FFF2-40B4-BE49-F238E27FC236}">
                  <a16:creationId xmlns:a16="http://schemas.microsoft.com/office/drawing/2014/main" id="{C30467A0-C8C7-669E-518F-A6C5C763F97A}"/>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17" name="object 21">
              <a:extLst>
                <a:ext uri="{FF2B5EF4-FFF2-40B4-BE49-F238E27FC236}">
                  <a16:creationId xmlns:a16="http://schemas.microsoft.com/office/drawing/2014/main" id="{67E310C8-F153-54DF-32B0-3ED48F52B03A}"/>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8" name="object 22">
              <a:extLst>
                <a:ext uri="{FF2B5EF4-FFF2-40B4-BE49-F238E27FC236}">
                  <a16:creationId xmlns:a16="http://schemas.microsoft.com/office/drawing/2014/main" id="{E8691929-A4A3-5309-A7F8-9ED9613BA298}"/>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9" name="object 23">
              <a:extLst>
                <a:ext uri="{FF2B5EF4-FFF2-40B4-BE49-F238E27FC236}">
                  <a16:creationId xmlns:a16="http://schemas.microsoft.com/office/drawing/2014/main" id="{AFE40158-3F58-CF73-BD05-B20A229C7D63}"/>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0" name="object 24">
              <a:extLst>
                <a:ext uri="{FF2B5EF4-FFF2-40B4-BE49-F238E27FC236}">
                  <a16:creationId xmlns:a16="http://schemas.microsoft.com/office/drawing/2014/main" id="{043C1A25-21C1-FD9B-9DE8-C49A1C620B7D}"/>
                </a:ext>
              </a:extLst>
            </p:cNvPr>
            <p:cNvPicPr/>
            <p:nvPr/>
          </p:nvPicPr>
          <p:blipFill>
            <a:blip r:embed="rId4" cstate="print"/>
            <a:stretch>
              <a:fillRect/>
            </a:stretch>
          </p:blipFill>
          <p:spPr>
            <a:xfrm>
              <a:off x="1561247" y="1810359"/>
              <a:ext cx="81369" cy="81400"/>
            </a:xfrm>
            <a:prstGeom prst="rect">
              <a:avLst/>
            </a:prstGeom>
          </p:spPr>
        </p:pic>
        <p:pic>
          <p:nvPicPr>
            <p:cNvPr id="21" name="object 25">
              <a:extLst>
                <a:ext uri="{FF2B5EF4-FFF2-40B4-BE49-F238E27FC236}">
                  <a16:creationId xmlns:a16="http://schemas.microsoft.com/office/drawing/2014/main" id="{E4E1314F-ED7F-E88B-6545-69B476221980}"/>
                </a:ext>
              </a:extLst>
            </p:cNvPr>
            <p:cNvPicPr/>
            <p:nvPr/>
          </p:nvPicPr>
          <p:blipFill>
            <a:blip r:embed="rId5" cstate="print"/>
            <a:stretch>
              <a:fillRect/>
            </a:stretch>
          </p:blipFill>
          <p:spPr>
            <a:xfrm>
              <a:off x="1561247" y="2138431"/>
              <a:ext cx="81369" cy="81400"/>
            </a:xfrm>
            <a:prstGeom prst="rect">
              <a:avLst/>
            </a:prstGeom>
          </p:spPr>
        </p:pic>
        <p:pic>
          <p:nvPicPr>
            <p:cNvPr id="22" name="object 26">
              <a:extLst>
                <a:ext uri="{FF2B5EF4-FFF2-40B4-BE49-F238E27FC236}">
                  <a16:creationId xmlns:a16="http://schemas.microsoft.com/office/drawing/2014/main" id="{95502FC6-DB6A-AC82-E625-0EFC70F462E6}"/>
                </a:ext>
              </a:extLst>
            </p:cNvPr>
            <p:cNvPicPr/>
            <p:nvPr/>
          </p:nvPicPr>
          <p:blipFill>
            <a:blip r:embed="rId6" cstate="print"/>
            <a:stretch>
              <a:fillRect/>
            </a:stretch>
          </p:blipFill>
          <p:spPr>
            <a:xfrm>
              <a:off x="2289135" y="1936574"/>
              <a:ext cx="1987813" cy="228265"/>
            </a:xfrm>
            <a:prstGeom prst="rect">
              <a:avLst/>
            </a:prstGeom>
          </p:spPr>
        </p:pic>
        <p:grpSp>
          <p:nvGrpSpPr>
            <p:cNvPr id="23" name="object 27">
              <a:extLst>
                <a:ext uri="{FF2B5EF4-FFF2-40B4-BE49-F238E27FC236}">
                  <a16:creationId xmlns:a16="http://schemas.microsoft.com/office/drawing/2014/main" id="{258C3583-2F94-7FDA-1677-6EBC4B76F06E}"/>
                </a:ext>
              </a:extLst>
            </p:cNvPr>
            <p:cNvGrpSpPr/>
            <p:nvPr/>
          </p:nvGrpSpPr>
          <p:grpSpPr>
            <a:xfrm>
              <a:off x="2282499" y="1414772"/>
              <a:ext cx="1633751" cy="460907"/>
              <a:chOff x="2282499" y="1414772"/>
              <a:chExt cx="1633751" cy="460907"/>
            </a:xfrm>
          </p:grpSpPr>
          <p:pic>
            <p:nvPicPr>
              <p:cNvPr id="25" name="object 28">
                <a:extLst>
                  <a:ext uri="{FF2B5EF4-FFF2-40B4-BE49-F238E27FC236}">
                    <a16:creationId xmlns:a16="http://schemas.microsoft.com/office/drawing/2014/main" id="{4FEE7EC6-25EF-236B-23C3-612B433D36E3}"/>
                  </a:ext>
                </a:extLst>
              </p:cNvPr>
              <p:cNvPicPr/>
              <p:nvPr/>
            </p:nvPicPr>
            <p:blipFill>
              <a:blip r:embed="rId7" cstate="print"/>
              <a:stretch>
                <a:fillRect/>
              </a:stretch>
            </p:blipFill>
            <p:spPr>
              <a:xfrm>
                <a:off x="2282499" y="1680345"/>
                <a:ext cx="1633751" cy="195334"/>
              </a:xfrm>
              <a:prstGeom prst="rect">
                <a:avLst/>
              </a:prstGeom>
            </p:spPr>
          </p:pic>
          <p:pic>
            <p:nvPicPr>
              <p:cNvPr id="26" name="object 29">
                <a:extLst>
                  <a:ext uri="{FF2B5EF4-FFF2-40B4-BE49-F238E27FC236}">
                    <a16:creationId xmlns:a16="http://schemas.microsoft.com/office/drawing/2014/main" id="{707762B7-E6F1-BCFD-644C-97AD8DA36191}"/>
                  </a:ext>
                </a:extLst>
              </p:cNvPr>
              <p:cNvPicPr/>
              <p:nvPr/>
            </p:nvPicPr>
            <p:blipFill>
              <a:blip r:embed="rId8" cstate="print"/>
              <a:stretch>
                <a:fillRect/>
              </a:stretch>
            </p:blipFill>
            <p:spPr>
              <a:xfrm>
                <a:off x="2285695" y="1414772"/>
                <a:ext cx="1563952" cy="228265"/>
              </a:xfrm>
              <a:prstGeom prst="rect">
                <a:avLst/>
              </a:prstGeom>
            </p:spPr>
          </p:pic>
        </p:grpSp>
        <p:sp>
          <p:nvSpPr>
            <p:cNvPr id="24" name="object 30">
              <a:extLst>
                <a:ext uri="{FF2B5EF4-FFF2-40B4-BE49-F238E27FC236}">
                  <a16:creationId xmlns:a16="http://schemas.microsoft.com/office/drawing/2014/main" id="{BCF3A9AA-9673-10A1-E009-AE408714E250}"/>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76036291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31945" y="322109"/>
            <a:ext cx="9439275" cy="4538980"/>
          </a:xfrm>
          <a:prstGeom prst="rect">
            <a:avLst/>
          </a:prstGeom>
        </p:spPr>
        <p:txBody>
          <a:bodyPr vert="horz" wrap="square" lIns="0" tIns="14605" rIns="0" bIns="0" rtlCol="0">
            <a:spAutoFit/>
          </a:bodyPr>
          <a:lstStyle/>
          <a:p>
            <a:pPr marL="12700">
              <a:lnSpc>
                <a:spcPct val="100000"/>
              </a:lnSpc>
              <a:spcBef>
                <a:spcPts val="115"/>
              </a:spcBef>
            </a:pPr>
            <a:r>
              <a:rPr sz="29600" spc="-10">
                <a:solidFill>
                  <a:srgbClr val="2A4A1E"/>
                </a:solidFill>
              </a:rPr>
              <a:t>THANK</a:t>
            </a:r>
            <a:endParaRPr sz="29600">
              <a:solidFill>
                <a:srgbClr val="2A4A1E"/>
              </a:solidFill>
            </a:endParaRPr>
          </a:p>
        </p:txBody>
      </p:sp>
      <p:pic>
        <p:nvPicPr>
          <p:cNvPr id="3" name="object 3"/>
          <p:cNvPicPr/>
          <p:nvPr/>
        </p:nvPicPr>
        <p:blipFill>
          <a:blip r:embed="rId3" cstate="print"/>
          <a:stretch>
            <a:fillRect/>
          </a:stretch>
        </p:blipFill>
        <p:spPr>
          <a:xfrm>
            <a:off x="12186125" y="1072077"/>
            <a:ext cx="6609073" cy="7700841"/>
          </a:xfrm>
          <a:prstGeom prst="rect">
            <a:avLst/>
          </a:prstGeom>
        </p:spPr>
      </p:pic>
      <p:sp>
        <p:nvSpPr>
          <p:cNvPr id="4" name="object 4"/>
          <p:cNvSpPr txBox="1"/>
          <p:nvPr/>
        </p:nvSpPr>
        <p:spPr>
          <a:xfrm>
            <a:off x="1231945" y="3308402"/>
            <a:ext cx="17110075" cy="4569841"/>
          </a:xfrm>
          <a:prstGeom prst="rect">
            <a:avLst/>
          </a:prstGeom>
        </p:spPr>
        <p:txBody>
          <a:bodyPr vert="horz" wrap="square" lIns="0" tIns="14605" rIns="0" bIns="0" rtlCol="0">
            <a:spAutoFit/>
          </a:bodyPr>
          <a:lstStyle/>
          <a:p>
            <a:pPr marL="12700">
              <a:lnSpc>
                <a:spcPct val="100000"/>
              </a:lnSpc>
              <a:spcBef>
                <a:spcPts val="115"/>
              </a:spcBef>
            </a:pPr>
            <a:r>
              <a:rPr sz="29600" b="1" spc="-825">
                <a:solidFill>
                  <a:srgbClr val="2A4A1E"/>
                </a:solidFill>
                <a:latin typeface="BarlowCondensed-ExtraBold"/>
                <a:cs typeface="BarlowCondensed-ExtraBold"/>
              </a:rPr>
              <a:t>Y</a:t>
            </a:r>
            <a:r>
              <a:rPr sz="29600" b="1" spc="-25">
                <a:solidFill>
                  <a:srgbClr val="2A4A1E"/>
                </a:solidFill>
                <a:latin typeface="BarlowCondensed-ExtraBold"/>
                <a:cs typeface="BarlowCondensed-ExtraBold"/>
              </a:rPr>
              <a:t>O</a:t>
            </a:r>
            <a:r>
              <a:rPr lang="en-GB" sz="29600" b="1" spc="-25">
                <a:solidFill>
                  <a:srgbClr val="2A4A1E"/>
                </a:solidFill>
                <a:latin typeface="BarlowCondensed-ExtraBold"/>
                <a:cs typeface="BarlowCondensed-ExtraBold"/>
              </a:rPr>
              <a:t>U</a:t>
            </a:r>
            <a:endParaRPr sz="29600">
              <a:solidFill>
                <a:srgbClr val="2A4A1E"/>
              </a:solidFill>
              <a:latin typeface="BarlowCondensed-ExtraBold"/>
              <a:cs typeface="BarlowCondensed-ExtraBold"/>
            </a:endParaRPr>
          </a:p>
        </p:txBody>
      </p:sp>
      <p:grpSp>
        <p:nvGrpSpPr>
          <p:cNvPr id="16" name="Group 15">
            <a:extLst>
              <a:ext uri="{FF2B5EF4-FFF2-40B4-BE49-F238E27FC236}">
                <a16:creationId xmlns:a16="http://schemas.microsoft.com/office/drawing/2014/main" id="{CA86A985-8D9D-A00B-A74B-EE5AD8E39D1A}"/>
              </a:ext>
            </a:extLst>
          </p:cNvPr>
          <p:cNvGrpSpPr/>
          <p:nvPr/>
        </p:nvGrpSpPr>
        <p:grpSpPr>
          <a:xfrm>
            <a:off x="1308902" y="8609083"/>
            <a:ext cx="4564720" cy="1409509"/>
            <a:chOff x="1308860" y="1308858"/>
            <a:chExt cx="2968088" cy="911204"/>
          </a:xfrm>
        </p:grpSpPr>
        <p:sp>
          <p:nvSpPr>
            <p:cNvPr id="17" name="object 20">
              <a:extLst>
                <a:ext uri="{FF2B5EF4-FFF2-40B4-BE49-F238E27FC236}">
                  <a16:creationId xmlns:a16="http://schemas.microsoft.com/office/drawing/2014/main" id="{58493885-948A-DB98-278E-405727786F28}"/>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18" name="object 21">
              <a:extLst>
                <a:ext uri="{FF2B5EF4-FFF2-40B4-BE49-F238E27FC236}">
                  <a16:creationId xmlns:a16="http://schemas.microsoft.com/office/drawing/2014/main" id="{A082A9D3-840E-B375-C624-02EBD63EA686}"/>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9" name="object 22">
              <a:extLst>
                <a:ext uri="{FF2B5EF4-FFF2-40B4-BE49-F238E27FC236}">
                  <a16:creationId xmlns:a16="http://schemas.microsoft.com/office/drawing/2014/main" id="{68586BDC-98B9-F147-1C41-A0619E061529}"/>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0" name="object 23">
              <a:extLst>
                <a:ext uri="{FF2B5EF4-FFF2-40B4-BE49-F238E27FC236}">
                  <a16:creationId xmlns:a16="http://schemas.microsoft.com/office/drawing/2014/main" id="{76820558-592F-4632-24E1-C032AA49EA73}"/>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1" name="object 24">
              <a:extLst>
                <a:ext uri="{FF2B5EF4-FFF2-40B4-BE49-F238E27FC236}">
                  <a16:creationId xmlns:a16="http://schemas.microsoft.com/office/drawing/2014/main" id="{C70AA1A6-6A06-AA49-8A76-BC6CF84E6A85}"/>
                </a:ext>
              </a:extLst>
            </p:cNvPr>
            <p:cNvPicPr/>
            <p:nvPr/>
          </p:nvPicPr>
          <p:blipFill>
            <a:blip r:embed="rId4" cstate="print"/>
            <a:stretch>
              <a:fillRect/>
            </a:stretch>
          </p:blipFill>
          <p:spPr>
            <a:xfrm>
              <a:off x="1561247" y="1810359"/>
              <a:ext cx="81369" cy="81400"/>
            </a:xfrm>
            <a:prstGeom prst="rect">
              <a:avLst/>
            </a:prstGeom>
          </p:spPr>
        </p:pic>
        <p:pic>
          <p:nvPicPr>
            <p:cNvPr id="22" name="object 25">
              <a:extLst>
                <a:ext uri="{FF2B5EF4-FFF2-40B4-BE49-F238E27FC236}">
                  <a16:creationId xmlns:a16="http://schemas.microsoft.com/office/drawing/2014/main" id="{2F878D06-1037-83F4-ACD5-105159E0736A}"/>
                </a:ext>
              </a:extLst>
            </p:cNvPr>
            <p:cNvPicPr/>
            <p:nvPr/>
          </p:nvPicPr>
          <p:blipFill>
            <a:blip r:embed="rId5" cstate="print"/>
            <a:stretch>
              <a:fillRect/>
            </a:stretch>
          </p:blipFill>
          <p:spPr>
            <a:xfrm>
              <a:off x="1561247" y="2138431"/>
              <a:ext cx="81369" cy="81400"/>
            </a:xfrm>
            <a:prstGeom prst="rect">
              <a:avLst/>
            </a:prstGeom>
          </p:spPr>
        </p:pic>
        <p:pic>
          <p:nvPicPr>
            <p:cNvPr id="23" name="object 26">
              <a:extLst>
                <a:ext uri="{FF2B5EF4-FFF2-40B4-BE49-F238E27FC236}">
                  <a16:creationId xmlns:a16="http://schemas.microsoft.com/office/drawing/2014/main" id="{586DFD90-1426-56EE-95D5-2638A0345C24}"/>
                </a:ext>
              </a:extLst>
            </p:cNvPr>
            <p:cNvPicPr/>
            <p:nvPr/>
          </p:nvPicPr>
          <p:blipFill>
            <a:blip r:embed="rId6" cstate="print"/>
            <a:stretch>
              <a:fillRect/>
            </a:stretch>
          </p:blipFill>
          <p:spPr>
            <a:xfrm>
              <a:off x="2289135" y="1936574"/>
              <a:ext cx="1987813" cy="228265"/>
            </a:xfrm>
            <a:prstGeom prst="rect">
              <a:avLst/>
            </a:prstGeom>
          </p:spPr>
        </p:pic>
        <p:grpSp>
          <p:nvGrpSpPr>
            <p:cNvPr id="24" name="object 27">
              <a:extLst>
                <a:ext uri="{FF2B5EF4-FFF2-40B4-BE49-F238E27FC236}">
                  <a16:creationId xmlns:a16="http://schemas.microsoft.com/office/drawing/2014/main" id="{263861D5-B142-D5B8-097E-D4291B37F7B4}"/>
                </a:ext>
              </a:extLst>
            </p:cNvPr>
            <p:cNvGrpSpPr/>
            <p:nvPr/>
          </p:nvGrpSpPr>
          <p:grpSpPr>
            <a:xfrm>
              <a:off x="2282499" y="1414772"/>
              <a:ext cx="1633751" cy="460907"/>
              <a:chOff x="2282499" y="1414772"/>
              <a:chExt cx="1633751" cy="460907"/>
            </a:xfrm>
          </p:grpSpPr>
          <p:pic>
            <p:nvPicPr>
              <p:cNvPr id="26" name="object 28">
                <a:extLst>
                  <a:ext uri="{FF2B5EF4-FFF2-40B4-BE49-F238E27FC236}">
                    <a16:creationId xmlns:a16="http://schemas.microsoft.com/office/drawing/2014/main" id="{12D47D9D-EFD3-0276-A6BD-22D373662EB7}"/>
                  </a:ext>
                </a:extLst>
              </p:cNvPr>
              <p:cNvPicPr/>
              <p:nvPr/>
            </p:nvPicPr>
            <p:blipFill>
              <a:blip r:embed="rId7" cstate="print"/>
              <a:stretch>
                <a:fillRect/>
              </a:stretch>
            </p:blipFill>
            <p:spPr>
              <a:xfrm>
                <a:off x="2282499" y="1680345"/>
                <a:ext cx="1633751" cy="195334"/>
              </a:xfrm>
              <a:prstGeom prst="rect">
                <a:avLst/>
              </a:prstGeom>
            </p:spPr>
          </p:pic>
          <p:pic>
            <p:nvPicPr>
              <p:cNvPr id="27" name="object 29">
                <a:extLst>
                  <a:ext uri="{FF2B5EF4-FFF2-40B4-BE49-F238E27FC236}">
                    <a16:creationId xmlns:a16="http://schemas.microsoft.com/office/drawing/2014/main" id="{700B70D8-72D1-316A-6F8B-924A9660C0CE}"/>
                  </a:ext>
                </a:extLst>
              </p:cNvPr>
              <p:cNvPicPr/>
              <p:nvPr/>
            </p:nvPicPr>
            <p:blipFill>
              <a:blip r:embed="rId8" cstate="print"/>
              <a:stretch>
                <a:fillRect/>
              </a:stretch>
            </p:blipFill>
            <p:spPr>
              <a:xfrm>
                <a:off x="2285695" y="1414772"/>
                <a:ext cx="1563952" cy="228265"/>
              </a:xfrm>
              <a:prstGeom prst="rect">
                <a:avLst/>
              </a:prstGeom>
            </p:spPr>
          </p:pic>
        </p:grpSp>
        <p:sp>
          <p:nvSpPr>
            <p:cNvPr id="25" name="object 30">
              <a:extLst>
                <a:ext uri="{FF2B5EF4-FFF2-40B4-BE49-F238E27FC236}">
                  <a16:creationId xmlns:a16="http://schemas.microsoft.com/office/drawing/2014/main" id="{48AC8CC6-2394-B8C4-6729-19EE50EC6526}"/>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8" name="TextBox 27">
            <a:extLst>
              <a:ext uri="{FF2B5EF4-FFF2-40B4-BE49-F238E27FC236}">
                <a16:creationId xmlns:a16="http://schemas.microsoft.com/office/drawing/2014/main" id="{7C29EC7E-C63B-FEB8-FBF7-1BF0751926C3}"/>
              </a:ext>
            </a:extLst>
          </p:cNvPr>
          <p:cNvSpPr txBox="1"/>
          <p:nvPr/>
        </p:nvSpPr>
        <p:spPr>
          <a:xfrm>
            <a:off x="6951723" y="9317751"/>
            <a:ext cx="11843474" cy="646331"/>
          </a:xfrm>
          <a:prstGeom prst="rect">
            <a:avLst/>
          </a:prstGeom>
          <a:noFill/>
        </p:spPr>
        <p:txBody>
          <a:bodyPr wrap="square">
            <a:spAutoFit/>
          </a:bodyPr>
          <a:lstStyle/>
          <a:p>
            <a:r>
              <a:rPr lang="en-GB">
                <a:solidFill>
                  <a:schemeClr val="tx1"/>
                </a:solidFill>
                <a:effectLst/>
                <a:latin typeface="Helvetica Neue" panose="02000503000000020004" pitchFamily="2" charset="0"/>
              </a:rPr>
              <a:t>RNID is the trading name of the Royal National Institute for Deaf People (RNID). Registered charity in England and Wales (207720), and Scotland (SCO38926). Registered company in England and Wales (454169). November 2025.</a:t>
            </a:r>
          </a:p>
        </p:txBody>
      </p:sp>
    </p:spTree>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252E558-62A2-2DF2-666B-5462588D7979}"/>
              </a:ext>
            </a:extLst>
          </p:cNvPr>
          <p:cNvSpPr/>
          <p:nvPr/>
        </p:nvSpPr>
        <p:spPr>
          <a:xfrm>
            <a:off x="845437" y="579724"/>
            <a:ext cx="5134708" cy="213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CD06145-F348-160D-25B9-864D39A62354}"/>
              </a:ext>
            </a:extLst>
          </p:cNvPr>
          <p:cNvPicPr>
            <a:picLocks noChangeAspect="1"/>
          </p:cNvPicPr>
          <p:nvPr/>
        </p:nvPicPr>
        <p:blipFill>
          <a:blip r:embed="rId3"/>
          <a:stretch>
            <a:fillRect/>
          </a:stretch>
        </p:blipFill>
        <p:spPr>
          <a:xfrm>
            <a:off x="12725192" y="2369887"/>
            <a:ext cx="5996478" cy="5970770"/>
          </a:xfrm>
          <a:prstGeom prst="rect">
            <a:avLst/>
          </a:prstGeom>
        </p:spPr>
      </p:pic>
      <p:grpSp>
        <p:nvGrpSpPr>
          <p:cNvPr id="5" name="Group 4">
            <a:extLst>
              <a:ext uri="{FF2B5EF4-FFF2-40B4-BE49-F238E27FC236}">
                <a16:creationId xmlns:a16="http://schemas.microsoft.com/office/drawing/2014/main" id="{0E6E6D63-4557-4F09-8CBD-FCBB8D56FADE}"/>
              </a:ext>
            </a:extLst>
          </p:cNvPr>
          <p:cNvGrpSpPr/>
          <p:nvPr/>
        </p:nvGrpSpPr>
        <p:grpSpPr>
          <a:xfrm>
            <a:off x="1308902" y="8609083"/>
            <a:ext cx="4564720" cy="1409509"/>
            <a:chOff x="1308860" y="1308858"/>
            <a:chExt cx="2968088" cy="911204"/>
          </a:xfrm>
        </p:grpSpPr>
        <p:sp>
          <p:nvSpPr>
            <p:cNvPr id="6" name="object 20">
              <a:extLst>
                <a:ext uri="{FF2B5EF4-FFF2-40B4-BE49-F238E27FC236}">
                  <a16:creationId xmlns:a16="http://schemas.microsoft.com/office/drawing/2014/main" id="{1AA262A7-119E-390D-839C-6D33F05884FD}"/>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7" name="object 21">
              <a:extLst>
                <a:ext uri="{FF2B5EF4-FFF2-40B4-BE49-F238E27FC236}">
                  <a16:creationId xmlns:a16="http://schemas.microsoft.com/office/drawing/2014/main" id="{9C31976C-3DC2-53B9-07ED-D58045010BA7}"/>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8" name="object 22">
              <a:extLst>
                <a:ext uri="{FF2B5EF4-FFF2-40B4-BE49-F238E27FC236}">
                  <a16:creationId xmlns:a16="http://schemas.microsoft.com/office/drawing/2014/main" id="{C1CED9BE-C51F-045C-93BE-DBD54049AE83}"/>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9" name="object 23">
              <a:extLst>
                <a:ext uri="{FF2B5EF4-FFF2-40B4-BE49-F238E27FC236}">
                  <a16:creationId xmlns:a16="http://schemas.microsoft.com/office/drawing/2014/main" id="{BEA4B8A1-7861-DDE1-FFE8-4073BFFD11BA}"/>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0" name="object 24">
              <a:extLst>
                <a:ext uri="{FF2B5EF4-FFF2-40B4-BE49-F238E27FC236}">
                  <a16:creationId xmlns:a16="http://schemas.microsoft.com/office/drawing/2014/main" id="{3ACB80D0-A65E-797F-F5F9-E9FCC4FC46F3}"/>
                </a:ext>
              </a:extLst>
            </p:cNvPr>
            <p:cNvPicPr/>
            <p:nvPr/>
          </p:nvPicPr>
          <p:blipFill>
            <a:blip r:embed="rId4" cstate="print"/>
            <a:stretch>
              <a:fillRect/>
            </a:stretch>
          </p:blipFill>
          <p:spPr>
            <a:xfrm>
              <a:off x="1561247" y="1810359"/>
              <a:ext cx="81369" cy="81400"/>
            </a:xfrm>
            <a:prstGeom prst="rect">
              <a:avLst/>
            </a:prstGeom>
          </p:spPr>
        </p:pic>
        <p:pic>
          <p:nvPicPr>
            <p:cNvPr id="11" name="object 25">
              <a:extLst>
                <a:ext uri="{FF2B5EF4-FFF2-40B4-BE49-F238E27FC236}">
                  <a16:creationId xmlns:a16="http://schemas.microsoft.com/office/drawing/2014/main" id="{2CEE50E5-00BB-D8CF-72C2-09E7A962FB8A}"/>
                </a:ext>
              </a:extLst>
            </p:cNvPr>
            <p:cNvPicPr/>
            <p:nvPr/>
          </p:nvPicPr>
          <p:blipFill>
            <a:blip r:embed="rId5" cstate="print"/>
            <a:stretch>
              <a:fillRect/>
            </a:stretch>
          </p:blipFill>
          <p:spPr>
            <a:xfrm>
              <a:off x="1561247" y="2138431"/>
              <a:ext cx="81369" cy="81400"/>
            </a:xfrm>
            <a:prstGeom prst="rect">
              <a:avLst/>
            </a:prstGeom>
          </p:spPr>
        </p:pic>
        <p:pic>
          <p:nvPicPr>
            <p:cNvPr id="12" name="object 26">
              <a:extLst>
                <a:ext uri="{FF2B5EF4-FFF2-40B4-BE49-F238E27FC236}">
                  <a16:creationId xmlns:a16="http://schemas.microsoft.com/office/drawing/2014/main" id="{2A79E0DF-FDD8-8CEE-3816-640532EB5CC2}"/>
                </a:ext>
              </a:extLst>
            </p:cNvPr>
            <p:cNvPicPr/>
            <p:nvPr/>
          </p:nvPicPr>
          <p:blipFill>
            <a:blip r:embed="rId6" cstate="print"/>
            <a:stretch>
              <a:fillRect/>
            </a:stretch>
          </p:blipFill>
          <p:spPr>
            <a:xfrm>
              <a:off x="2289135" y="1936574"/>
              <a:ext cx="1987813" cy="228265"/>
            </a:xfrm>
            <a:prstGeom prst="rect">
              <a:avLst/>
            </a:prstGeom>
          </p:spPr>
        </p:pic>
        <p:grpSp>
          <p:nvGrpSpPr>
            <p:cNvPr id="13" name="object 27">
              <a:extLst>
                <a:ext uri="{FF2B5EF4-FFF2-40B4-BE49-F238E27FC236}">
                  <a16:creationId xmlns:a16="http://schemas.microsoft.com/office/drawing/2014/main" id="{A7AF5E5D-7CBC-1B1E-77CB-A9A74FC825E1}"/>
                </a:ext>
              </a:extLst>
            </p:cNvPr>
            <p:cNvGrpSpPr/>
            <p:nvPr/>
          </p:nvGrpSpPr>
          <p:grpSpPr>
            <a:xfrm>
              <a:off x="2282499" y="1414772"/>
              <a:ext cx="1633751" cy="460907"/>
              <a:chOff x="2282499" y="1414772"/>
              <a:chExt cx="1633751" cy="460907"/>
            </a:xfrm>
          </p:grpSpPr>
          <p:pic>
            <p:nvPicPr>
              <p:cNvPr id="15" name="object 28">
                <a:extLst>
                  <a:ext uri="{FF2B5EF4-FFF2-40B4-BE49-F238E27FC236}">
                    <a16:creationId xmlns:a16="http://schemas.microsoft.com/office/drawing/2014/main" id="{30865643-2B09-6054-4B2E-57FC15B29D10}"/>
                  </a:ext>
                </a:extLst>
              </p:cNvPr>
              <p:cNvPicPr/>
              <p:nvPr/>
            </p:nvPicPr>
            <p:blipFill>
              <a:blip r:embed="rId7" cstate="print"/>
              <a:stretch>
                <a:fillRect/>
              </a:stretch>
            </p:blipFill>
            <p:spPr>
              <a:xfrm>
                <a:off x="2282499" y="1680345"/>
                <a:ext cx="1633751" cy="195334"/>
              </a:xfrm>
              <a:prstGeom prst="rect">
                <a:avLst/>
              </a:prstGeom>
            </p:spPr>
          </p:pic>
          <p:pic>
            <p:nvPicPr>
              <p:cNvPr id="16" name="object 29">
                <a:extLst>
                  <a:ext uri="{FF2B5EF4-FFF2-40B4-BE49-F238E27FC236}">
                    <a16:creationId xmlns:a16="http://schemas.microsoft.com/office/drawing/2014/main" id="{2434F63F-2CF4-9ACF-F59F-7D8A9D86175F}"/>
                  </a:ext>
                </a:extLst>
              </p:cNvPr>
              <p:cNvPicPr/>
              <p:nvPr/>
            </p:nvPicPr>
            <p:blipFill>
              <a:blip r:embed="rId8" cstate="print"/>
              <a:stretch>
                <a:fillRect/>
              </a:stretch>
            </p:blipFill>
            <p:spPr>
              <a:xfrm>
                <a:off x="2285695" y="1414772"/>
                <a:ext cx="1563952" cy="228265"/>
              </a:xfrm>
              <a:prstGeom prst="rect">
                <a:avLst/>
              </a:prstGeom>
            </p:spPr>
          </p:pic>
        </p:grpSp>
        <p:sp>
          <p:nvSpPr>
            <p:cNvPr id="14" name="object 30">
              <a:extLst>
                <a:ext uri="{FF2B5EF4-FFF2-40B4-BE49-F238E27FC236}">
                  <a16:creationId xmlns:a16="http://schemas.microsoft.com/office/drawing/2014/main" id="{EA12F93D-0C6E-53D5-C5D7-F2E73330A48B}"/>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17" name="object 18">
            <a:extLst>
              <a:ext uri="{FF2B5EF4-FFF2-40B4-BE49-F238E27FC236}">
                <a16:creationId xmlns:a16="http://schemas.microsoft.com/office/drawing/2014/main" id="{2D580B1E-E7F4-F5BB-06FC-8F263F7455E6}"/>
              </a:ext>
            </a:extLst>
          </p:cNvPr>
          <p:cNvSpPr txBox="1">
            <a:spLocks/>
          </p:cNvSpPr>
          <p:nvPr/>
        </p:nvSpPr>
        <p:spPr>
          <a:xfrm>
            <a:off x="1033008" y="2869692"/>
            <a:ext cx="11721699" cy="4628831"/>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lnSpc>
                <a:spcPts val="12000"/>
              </a:lnSpc>
              <a:spcBef>
                <a:spcPts val="95"/>
              </a:spcBef>
            </a:pPr>
            <a:r>
              <a:rPr lang="en-US" sz="14000" spc="-10">
                <a:solidFill>
                  <a:srgbClr val="2A4A1E"/>
                </a:solidFill>
              </a:rPr>
              <a:t>PLEASE SCAN </a:t>
            </a:r>
            <a:br>
              <a:rPr lang="en-US" sz="14000" spc="-10">
                <a:solidFill>
                  <a:srgbClr val="2A4A1E"/>
                </a:solidFill>
              </a:rPr>
            </a:br>
            <a:r>
              <a:rPr lang="en-US" sz="14000" spc="-10">
                <a:solidFill>
                  <a:srgbClr val="2A4A1E"/>
                </a:solidFill>
              </a:rPr>
              <a:t>HERE TO SHARE </a:t>
            </a:r>
            <a:br>
              <a:rPr lang="en-US" sz="14000" spc="-10">
                <a:solidFill>
                  <a:srgbClr val="2A4A1E"/>
                </a:solidFill>
              </a:rPr>
            </a:br>
            <a:r>
              <a:rPr lang="en-US" sz="14000" spc="-10">
                <a:solidFill>
                  <a:srgbClr val="2A4A1E"/>
                </a:solidFill>
              </a:rPr>
              <a:t>YOUR FEEDBACK</a:t>
            </a:r>
            <a:endParaRPr lang="en-US" sz="14000">
              <a:solidFill>
                <a:srgbClr val="2A4A1E"/>
              </a:solidFill>
            </a:endParaRPr>
          </a:p>
        </p:txBody>
      </p:sp>
    </p:spTree>
    <p:extLst>
      <p:ext uri="{BB962C8B-B14F-4D97-AF65-F5344CB8AC3E}">
        <p14:creationId xmlns:p14="http://schemas.microsoft.com/office/powerpoint/2010/main" val="261631153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theme/theme1.xml><?xml version="1.0" encoding="utf-8"?>
<a:theme xmlns:a="http://schemas.openxmlformats.org/drawingml/2006/main" name="Office Theme">
  <a:themeElements>
    <a:clrScheme name="RNID-Theme">
      <a:dk1>
        <a:srgbClr val="4B5337"/>
      </a:dk1>
      <a:lt1>
        <a:srgbClr val="C7E39A"/>
      </a:lt1>
      <a:dk2>
        <a:srgbClr val="FDDC9F"/>
      </a:dk2>
      <a:lt2>
        <a:srgbClr val="EAD5DC"/>
      </a:lt2>
      <a:accent1>
        <a:srgbClr val="58BF77"/>
      </a:accent1>
      <a:accent2>
        <a:srgbClr val="DE4596"/>
      </a:accent2>
      <a:accent3>
        <a:srgbClr val="8ED4DC"/>
      </a:accent3>
      <a:accent4>
        <a:srgbClr val="FFD04F"/>
      </a:accent4>
      <a:accent5>
        <a:srgbClr val="5260D3"/>
      </a:accent5>
      <a:accent6>
        <a:srgbClr val="FFFFFF"/>
      </a:accent6>
      <a:hlink>
        <a:srgbClr val="4B5335"/>
      </a:hlink>
      <a:folHlink>
        <a:srgbClr val="5ABF7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2E02AFEE059494AAF7071683996F278" ma:contentTypeVersion="15" ma:contentTypeDescription="Create a new document." ma:contentTypeScope="" ma:versionID="66fa4ad079b405609875e5fbf69d7a9f">
  <xsd:schema xmlns:xsd="http://www.w3.org/2001/XMLSchema" xmlns:xs="http://www.w3.org/2001/XMLSchema" xmlns:p="http://schemas.microsoft.com/office/2006/metadata/properties" xmlns:ns2="aa85d904-5716-4554-a34a-fe6ea60b1e5a" xmlns:ns3="97391336-3e48-4596-be5e-0659bd80e754" targetNamespace="http://schemas.microsoft.com/office/2006/metadata/properties" ma:root="true" ma:fieldsID="6a884d3ce14d1fe9f86ac9b4ff51faf4" ns2:_="" ns3:_="">
    <xsd:import namespace="aa85d904-5716-4554-a34a-fe6ea60b1e5a"/>
    <xsd:import namespace="97391336-3e48-4596-be5e-0659bd80e75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85d904-5716-4554-a34a-fe6ea60b1e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5426224-e775-481e-9b82-b94dfcdf5e0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7391336-3e48-4596-be5e-0659bd80e75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d5996912-9476-4c2e-b757-a8f6babe8200}" ma:internalName="TaxCatchAll" ma:showField="CatchAllData" ma:web="97391336-3e48-4596-be5e-0659bd80e7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7391336-3e48-4596-be5e-0659bd80e754" xsi:nil="true"/>
    <lcf76f155ced4ddcb4097134ff3c332f xmlns="aa85d904-5716-4554-a34a-fe6ea60b1e5a">
      <Terms xmlns="http://schemas.microsoft.com/office/infopath/2007/PartnerControls"/>
    </lcf76f155ced4ddcb4097134ff3c332f>
    <SharedWithUsers xmlns="97391336-3e48-4596-be5e-0659bd80e754">
      <UserInfo>
        <DisplayName>Rosanna Denyer</DisplayName>
        <AccountId>155</AccountId>
        <AccountType/>
      </UserInfo>
    </SharedWithUsers>
  </documentManagement>
</p:properties>
</file>

<file path=customXml/itemProps1.xml><?xml version="1.0" encoding="utf-8"?>
<ds:datastoreItem xmlns:ds="http://schemas.openxmlformats.org/officeDocument/2006/customXml" ds:itemID="{B6A9D220-8228-49B8-AABB-E457975B5A63}">
  <ds:schemaRefs>
    <ds:schemaRef ds:uri="http://schemas.microsoft.com/sharepoint/v3/contenttype/forms"/>
  </ds:schemaRefs>
</ds:datastoreItem>
</file>

<file path=customXml/itemProps2.xml><?xml version="1.0" encoding="utf-8"?>
<ds:datastoreItem xmlns:ds="http://schemas.openxmlformats.org/officeDocument/2006/customXml" ds:itemID="{F437B12D-5192-4AC5-94AB-68D53AEDA060}">
  <ds:schemaRefs>
    <ds:schemaRef ds:uri="97391336-3e48-4596-be5e-0659bd80e754"/>
    <ds:schemaRef ds:uri="aa85d904-5716-4554-a34a-fe6ea60b1e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B379B2F-65B2-43BB-907B-9733EA10A032}">
  <ds:schemaRefs>
    <ds:schemaRef ds:uri="http://www.w3.org/XML/1998/namespace"/>
    <ds:schemaRef ds:uri="aa85d904-5716-4554-a34a-fe6ea60b1e5a"/>
    <ds:schemaRef ds:uri="http://purl.org/dc/dcmitype/"/>
    <ds:schemaRef ds:uri="http://schemas.openxmlformats.org/package/2006/metadata/core-properties"/>
    <ds:schemaRef ds:uri="http://purl.org/dc/terms/"/>
    <ds:schemaRef ds:uri="97391336-3e48-4596-be5e-0659bd80e754"/>
    <ds:schemaRef ds:uri="http://schemas.microsoft.com/office/2006/metadata/properties"/>
    <ds:schemaRef ds:uri="http://schemas.microsoft.com/office/2006/documentManagement/types"/>
    <ds:schemaRef ds:uri="http://schemas.microsoft.com/office/infopath/2007/PartnerControl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93</TotalTime>
  <Words>2252</Words>
  <Application>Microsoft Office PowerPoint</Application>
  <PresentationFormat>Custom</PresentationFormat>
  <Paragraphs>257</Paragraphs>
  <Slides>37</Slides>
  <Notes>37</Notes>
  <HiddenSlides>0</HiddenSlides>
  <MMClips>3</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RNID DO</vt:lpstr>
      <vt:lpstr>PowerPoint Presentation</vt:lpstr>
      <vt:lpstr>PowerPoint Presentation</vt:lpstr>
      <vt:lpstr>PowerPoint Presentation</vt:lpstr>
      <vt:lpstr>TAKE OUR HEARING CHECK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dc:title>
  <dc:creator>Mariette Mulvenna</dc:creator>
  <cp:lastModifiedBy>Victoria Owen</cp:lastModifiedBy>
  <cp:revision>3</cp:revision>
  <dcterms:created xsi:type="dcterms:W3CDTF">2023-06-16T15:28:12Z</dcterms:created>
  <dcterms:modified xsi:type="dcterms:W3CDTF">2026-07-09T15:19:57Z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2023-06-16T00:00:00Z</vt:filetime>
  </property>
  <property fmtid="{D5CDD505-2E9C-101B-9397-08002B2CF9AE}" pid="3" name="Creator">
    <vt:lpwstr>Adobe InDesign 18.0 (Macintosh)</vt:lpwstr>
  </property>
  <property fmtid="{D5CDD505-2E9C-101B-9397-08002B2CF9AE}" pid="4" name="LastSaved">
    <vt:filetime>2023-06-16T00:00:00Z</vt:filetime>
  </property>
  <property fmtid="{D5CDD505-2E9C-101B-9397-08002B2CF9AE}" pid="5" name="Producer">
    <vt:lpwstr>Adobe PDF Library 17.0</vt:lpwstr>
  </property>
  <property fmtid="{D5CDD505-2E9C-101B-9397-08002B2CF9AE}" pid="6" name="ContentTypeId">
    <vt:lpwstr>0x010100D2E02AFEE059494AAF7071683996F278</vt:lpwstr>
  </property>
  <property fmtid="{D5CDD505-2E9C-101B-9397-08002B2CF9AE}" pid="7" name="MediaServiceImageTags">
    <vt:lpwstr/>
  </property>
</Properties>
</file>